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82" r:id="rId2"/>
    <p:sldId id="281" r:id="rId3"/>
    <p:sldId id="287" r:id="rId4"/>
    <p:sldId id="261" r:id="rId5"/>
    <p:sldId id="283" r:id="rId6"/>
    <p:sldId id="292" r:id="rId7"/>
    <p:sldId id="284" r:id="rId8"/>
    <p:sldId id="285" r:id="rId9"/>
    <p:sldId id="286" r:id="rId10"/>
    <p:sldId id="291" r:id="rId11"/>
    <p:sldId id="290" r:id="rId12"/>
    <p:sldId id="289" r:id="rId13"/>
    <p:sldId id="272" r:id="rId14"/>
  </p:sldIdLst>
  <p:sldSz cx="9144000" cy="6858000" type="screen4x3"/>
  <p:notesSz cx="6858000" cy="9144000"/>
  <p:defaultTextStyle>
    <a:defPPr>
      <a:defRPr lang="lv-L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3912" autoAdjust="0"/>
    <p:restoredTop sz="94660" autoAdjust="0"/>
  </p:normalViewPr>
  <p:slideViewPr>
    <p:cSldViewPr>
      <p:cViewPr varScale="1">
        <p:scale>
          <a:sx n="50" d="100"/>
          <a:sy n="50" d="100"/>
        </p:scale>
        <p:origin x="-108" y="-2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82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D296C37B-B971-4662-9534-FCB6AE3A035A}" type="datetimeFigureOut">
              <a:rPr lang="en-US"/>
              <a:pPr>
                <a:defRPr/>
              </a:pPr>
              <a:t>7/17/2018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7B51FE72-AC6C-4B5C-95A4-346F136D67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BB736A-E0AA-487B-A2FE-A18F1B818F6B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EDC65D-A32C-41C9-9BA4-F93D00FD1BC7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4BB713-7CB6-4E21-AED8-43B14BA928C2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CB16ED-C2A5-448E-BF60-FC4192398853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A46351-5BAB-49C1-B188-A25D6D598C8D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2849C9-DEE0-4426-8EF2-D97A00EDA598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3CC393-87A4-40C2-972A-98147B9740A4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6387E9-1D17-4718-A719-F56B87E4A80E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C4D713-3B02-4E50-9A88-D4BB6607E2E9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399940-9462-4FAD-8F9B-DFDB2627FCD9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F5F176-677A-4323-A233-630570D733E5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79EDA6BE-90F5-4FCF-8C40-3EAD0419AEDF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320675" y="0"/>
            <a:ext cx="8894763" cy="1071563"/>
          </a:xfrm>
        </p:spPr>
        <p:txBody>
          <a:bodyPr/>
          <a:lstStyle/>
          <a:p>
            <a:pPr eaLnBrk="1" hangingPunct="1"/>
            <a:r>
              <a:rPr lang="lv-LV" b="1" dirty="0" smtClean="0"/>
              <a:t>1.Kor.12:1-11 </a:t>
            </a:r>
            <a:r>
              <a:rPr lang="lv-LV" b="1" dirty="0" err="1" smtClean="0"/>
              <a:t>Sv.Gara</a:t>
            </a:r>
            <a:r>
              <a:rPr lang="lv-LV" b="1" dirty="0" smtClean="0"/>
              <a:t> dāvanas</a:t>
            </a:r>
          </a:p>
        </p:txBody>
      </p:sp>
      <p:pic>
        <p:nvPicPr>
          <p:cNvPr id="2051" name="Picture 3" descr="DOVE0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8" y="73025"/>
            <a:ext cx="48577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6"/>
          <p:cNvSpPr txBox="1">
            <a:spLocks noChangeArrowheads="1"/>
          </p:cNvSpPr>
          <p:nvPr/>
        </p:nvSpPr>
        <p:spPr bwMode="auto">
          <a:xfrm>
            <a:off x="7500938" y="0"/>
            <a:ext cx="16430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smtClean="0"/>
              <a:t>29.jūl.2018.</a:t>
            </a:r>
            <a:endParaRPr lang="lv-LV" sz="2000"/>
          </a:p>
        </p:txBody>
      </p:sp>
      <p:sp>
        <p:nvSpPr>
          <p:cNvPr id="2053" name="Rectangle 3"/>
          <p:cNvSpPr>
            <a:spLocks noChangeArrowheads="1"/>
          </p:cNvSpPr>
          <p:nvPr/>
        </p:nvSpPr>
        <p:spPr bwMode="auto">
          <a:xfrm>
            <a:off x="5580063" y="765175"/>
            <a:ext cx="35639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lv-LV" sz="2000" b="1">
                <a:latin typeface="Verdana" pitchFamily="34" charset="0"/>
              </a:rPr>
              <a:t>māc. Roberts Otomers</a:t>
            </a:r>
          </a:p>
        </p:txBody>
      </p:sp>
      <p:sp>
        <p:nvSpPr>
          <p:cNvPr id="20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D49DF2F-69A6-4CF9-ABE8-1FE0F0EAD323}" type="slidenum">
              <a:rPr lang="lv-LV" smtClean="0"/>
              <a:pPr/>
              <a:t>1</a:t>
            </a:fld>
            <a:endParaRPr lang="lv-LV" smtClean="0"/>
          </a:p>
        </p:txBody>
      </p:sp>
      <p:pic>
        <p:nvPicPr>
          <p:cNvPr id="2056" name="Picture 8" descr="http://upload.wikimedia.org/wikipedia/commons/3/32/Jean_II_Restout_-_Pentec%C3%B4t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214422"/>
            <a:ext cx="8732828" cy="5357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lv-LV" sz="2800" i="1" smtClean="0"/>
              <a:t>10 citam – </a:t>
            </a:r>
            <a:r>
              <a:rPr lang="lv-LV" sz="2800" b="1" i="1" smtClean="0"/>
              <a:t>pravietot</a:t>
            </a:r>
            <a:r>
              <a:rPr lang="lv-LV" sz="2800" i="1" smtClean="0"/>
              <a:t>, citam – </a:t>
            </a:r>
            <a:r>
              <a:rPr lang="lv-LV" sz="2800" b="1" i="1" smtClean="0"/>
              <a:t>garu atšķiršanu</a:t>
            </a:r>
            <a:r>
              <a:rPr lang="lv-LV" sz="2800" i="1" smtClean="0"/>
              <a:t>.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500063"/>
            <a:ext cx="7000875" cy="6278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lv-LV" sz="2800" b="1"/>
              <a:t>Pravietošanai</a:t>
            </a:r>
            <a:r>
              <a:rPr lang="lv-LV" sz="2800"/>
              <a:t> 2 nozīmes: </a:t>
            </a:r>
            <a:r>
              <a:rPr lang="lv-LV" sz="2800" b="1"/>
              <a:t>1. par nākotni </a:t>
            </a:r>
            <a:r>
              <a:rPr lang="lv-LV" sz="2800"/>
              <a:t>un </a:t>
            </a:r>
            <a:r>
              <a:rPr lang="lv-LV" sz="2800" b="1"/>
              <a:t>2. runā par ticības analoģiju </a:t>
            </a:r>
            <a:r>
              <a:rPr lang="lv-LV" sz="2800"/>
              <a:t>- </a:t>
            </a:r>
            <a:r>
              <a:rPr lang="lv-LV" sz="2800" b="1"/>
              <a:t>Dieva mācību </a:t>
            </a:r>
            <a:r>
              <a:rPr lang="lv-LV" sz="2800"/>
              <a:t>izsaka</a:t>
            </a:r>
            <a:r>
              <a:rPr lang="lv-LV" sz="2800" b="1"/>
              <a:t> saviem vārdiem, </a:t>
            </a:r>
            <a:r>
              <a:rPr lang="lv-LV" sz="2800"/>
              <a:t>ka tas ļaudis </a:t>
            </a:r>
            <a:r>
              <a:rPr lang="lv-LV" sz="2800" b="1"/>
              <a:t>ved tuvāk Dievam</a:t>
            </a:r>
            <a:r>
              <a:rPr lang="lv-LV" sz="2800"/>
              <a:t>, uz </a:t>
            </a:r>
            <a:r>
              <a:rPr lang="lv-LV" sz="2800" b="1"/>
              <a:t>grēku nožēlu</a:t>
            </a:r>
            <a:r>
              <a:rPr lang="lv-LV" sz="2800"/>
              <a:t> un </a:t>
            </a:r>
            <a:r>
              <a:rPr lang="lv-LV" sz="2800" b="1"/>
              <a:t>ticību Jēzum Kristum</a:t>
            </a:r>
            <a:r>
              <a:rPr lang="lv-LV" sz="2800"/>
              <a:t>.</a:t>
            </a:r>
          </a:p>
          <a:p>
            <a:pPr>
              <a:buFont typeface="Arial" charset="0"/>
              <a:buChar char="•"/>
            </a:pPr>
            <a:endParaRPr lang="lv-LV" sz="1000"/>
          </a:p>
          <a:p>
            <a:pPr>
              <a:buFont typeface="Arial" charset="0"/>
              <a:buChar char="•"/>
            </a:pPr>
            <a:r>
              <a:rPr lang="lv-LV" sz="2800" b="1"/>
              <a:t>Garu izšķiršana</a:t>
            </a:r>
            <a:r>
              <a:rPr lang="lv-LV" sz="2800"/>
              <a:t> – vai no Dieva Gara vai no velna gariem.</a:t>
            </a:r>
          </a:p>
          <a:p>
            <a:pPr>
              <a:buFont typeface="Arial" charset="0"/>
              <a:buChar char="•"/>
            </a:pPr>
            <a:r>
              <a:rPr lang="lv-LV" sz="2800" b="1"/>
              <a:t>Luteram</a:t>
            </a:r>
            <a:r>
              <a:rPr lang="lv-LV" sz="2800"/>
              <a:t> bija šī </a:t>
            </a:r>
            <a:r>
              <a:rPr lang="lv-LV" sz="2800" b="1"/>
              <a:t>dāvana.</a:t>
            </a:r>
            <a:r>
              <a:rPr lang="lv-LV" sz="2800"/>
              <a:t> Viņš par </a:t>
            </a:r>
            <a:r>
              <a:rPr lang="lv-LV" sz="2800" b="1"/>
              <a:t>maldu gariem </a:t>
            </a:r>
            <a:r>
              <a:rPr lang="lv-LV" sz="2800"/>
              <a:t>sauca </a:t>
            </a:r>
            <a:r>
              <a:rPr lang="lv-LV" sz="2800" b="1"/>
              <a:t>maldu sludinātājus.</a:t>
            </a:r>
            <a:r>
              <a:rPr lang="lv-LV" sz="2800"/>
              <a:t> </a:t>
            </a:r>
          </a:p>
          <a:p>
            <a:pPr>
              <a:buFont typeface="Arial" charset="0"/>
              <a:buChar char="•"/>
            </a:pPr>
            <a:r>
              <a:rPr lang="lv-LV" sz="2800" b="1"/>
              <a:t>Gara pazinēji </a:t>
            </a:r>
            <a:r>
              <a:rPr lang="lv-LV" sz="2800"/>
              <a:t>tautā un pat baznīcā </a:t>
            </a:r>
            <a:r>
              <a:rPr lang="lv-LV" sz="2800" b="1"/>
              <a:t>netiek cienīti</a:t>
            </a:r>
            <a:r>
              <a:rPr lang="lv-LV" sz="2800"/>
              <a:t>, jo </a:t>
            </a:r>
            <a:r>
              <a:rPr lang="lv-LV" sz="2800" b="1"/>
              <a:t>atmasko viltvāržus </a:t>
            </a:r>
            <a:r>
              <a:rPr lang="lv-LV" sz="2800"/>
              <a:t>un šķietami </a:t>
            </a:r>
            <a:r>
              <a:rPr lang="lv-LV" sz="2800" b="1"/>
              <a:t>jauc ārējo mieru</a:t>
            </a:r>
            <a:r>
              <a:rPr lang="lv-LV" sz="2800"/>
              <a:t>. </a:t>
            </a:r>
          </a:p>
          <a:p>
            <a:pPr>
              <a:buFontTx/>
              <a:buChar char="•"/>
            </a:pPr>
            <a:r>
              <a:rPr lang="lv-LV" sz="2800" b="1"/>
              <a:t>Mācītājam</a:t>
            </a:r>
            <a:r>
              <a:rPr lang="lv-LV" sz="2800"/>
              <a:t> šodien jādara </a:t>
            </a:r>
            <a:r>
              <a:rPr lang="lv-LV" sz="2800" b="1"/>
              <a:t>visas</a:t>
            </a:r>
            <a:r>
              <a:rPr lang="lv-LV" sz="2800"/>
              <a:t> šīs </a:t>
            </a:r>
            <a:r>
              <a:rPr lang="lv-LV" sz="2800" b="1"/>
              <a:t>lietas</a:t>
            </a:r>
            <a:r>
              <a:rPr lang="lv-LV" sz="2800"/>
              <a:t>, katram 1 lieta padodas vairāk, cita mazāk.</a:t>
            </a:r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2EE11FF-8A42-49E5-9DAD-2DBFE7091213}" type="slidenum">
              <a:rPr lang="lv-LV" smtClean="0"/>
              <a:pPr/>
              <a:t>10</a:t>
            </a:fld>
            <a:endParaRPr lang="lv-LV" smtClean="0"/>
          </a:p>
        </p:txBody>
      </p:sp>
      <p:pic>
        <p:nvPicPr>
          <p:cNvPr id="38914" name="Picture 2" descr="http://lannononsamuel.files.wordpress.com/2013/08/00000001.jpg"/>
          <p:cNvPicPr>
            <a:picLocks noChangeAspect="1" noChangeArrowheads="1"/>
          </p:cNvPicPr>
          <p:nvPr/>
        </p:nvPicPr>
        <p:blipFill>
          <a:blip r:embed="rId2"/>
          <a:srcRect l="13971" r="11028"/>
          <a:stretch>
            <a:fillRect/>
          </a:stretch>
        </p:blipFill>
        <p:spPr bwMode="auto">
          <a:xfrm>
            <a:off x="6715108" y="928670"/>
            <a:ext cx="2428892" cy="43815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lv-LV" sz="2800" i="1" smtClean="0"/>
              <a:t>10 citam – spēju </a:t>
            </a:r>
            <a:r>
              <a:rPr lang="lv-LV" sz="2800" b="1" i="1" smtClean="0"/>
              <a:t>runāt dažādās valodās </a:t>
            </a:r>
            <a:r>
              <a:rPr lang="lv-LV" sz="2800" i="1" smtClean="0"/>
              <a:t>un               citam </a:t>
            </a:r>
            <a:r>
              <a:rPr lang="lv-LV" sz="2800" b="1" i="1" smtClean="0"/>
              <a:t>valodu tulkošanu</a:t>
            </a:r>
            <a:r>
              <a:rPr lang="lv-LV" sz="2800" i="1" smtClean="0"/>
              <a:t>.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857250"/>
            <a:ext cx="9144000" cy="590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700" b="1"/>
              <a:t>Mēlēs/Valodās runāšana</a:t>
            </a:r>
            <a:r>
              <a:rPr lang="lv-LV" sz="2700"/>
              <a:t> - </a:t>
            </a:r>
            <a:r>
              <a:rPr lang="lv-LV" sz="2700" b="1"/>
              <a:t>pēdējā</a:t>
            </a:r>
            <a:r>
              <a:rPr lang="lv-LV" sz="2700"/>
              <a:t> dāvana.                  Bet </a:t>
            </a:r>
            <a:r>
              <a:rPr lang="lv-LV" sz="2700" b="1"/>
              <a:t>harizmāti</a:t>
            </a:r>
            <a:r>
              <a:rPr lang="lv-LV" sz="2700"/>
              <a:t> bieži to grib pacelt </a:t>
            </a:r>
            <a:r>
              <a:rPr lang="lv-LV" sz="2700" b="1"/>
              <a:t>kā pirmo</a:t>
            </a:r>
            <a:r>
              <a:rPr lang="lv-LV" sz="2700"/>
              <a:t>.</a:t>
            </a:r>
          </a:p>
          <a:p>
            <a:pPr>
              <a:buFontTx/>
              <a:buChar char="•"/>
            </a:pPr>
            <a:r>
              <a:rPr lang="lv-LV" sz="2700" b="1"/>
              <a:t>Šodien</a:t>
            </a:r>
            <a:r>
              <a:rPr lang="lv-LV" sz="2700"/>
              <a:t> </a:t>
            </a:r>
            <a:r>
              <a:rPr lang="lv-LV" sz="2700" b="1"/>
              <a:t>mēlēs runāšana </a:t>
            </a:r>
            <a:r>
              <a:rPr lang="lv-LV" sz="2700"/>
              <a:t>nav tik </a:t>
            </a:r>
            <a:r>
              <a:rPr lang="lv-LV" sz="2700" b="1"/>
              <a:t>aktuāla</a:t>
            </a:r>
            <a:r>
              <a:rPr lang="lv-LV" sz="2700"/>
              <a:t>, </a:t>
            </a:r>
            <a:r>
              <a:rPr lang="lv-LV" sz="2700" b="1"/>
              <a:t>katrai</a:t>
            </a:r>
            <a:r>
              <a:rPr lang="lv-LV" sz="2700"/>
              <a:t> </a:t>
            </a:r>
            <a:r>
              <a:rPr lang="lv-LV" sz="2700" b="1"/>
              <a:t>tautai</a:t>
            </a:r>
            <a:r>
              <a:rPr lang="lv-LV" sz="2700"/>
              <a:t> savi </a:t>
            </a:r>
            <a:r>
              <a:rPr lang="lv-LV" sz="2700" b="1"/>
              <a:t>sludinātāji</a:t>
            </a:r>
            <a:r>
              <a:rPr lang="lv-LV" sz="2700"/>
              <a:t>.</a:t>
            </a:r>
          </a:p>
          <a:p>
            <a:pPr>
              <a:buFontTx/>
              <a:buChar char="•"/>
            </a:pPr>
            <a:r>
              <a:rPr lang="lv-LV" sz="2700"/>
              <a:t>Nav svarīgi </a:t>
            </a:r>
            <a:r>
              <a:rPr lang="lv-LV" sz="2700" b="1"/>
              <a:t>kādā valodā </a:t>
            </a:r>
            <a:r>
              <a:rPr lang="lv-LV" sz="2700"/>
              <a:t>runā, bet </a:t>
            </a:r>
            <a:r>
              <a:rPr lang="lv-LV" sz="2700" b="1"/>
              <a:t>ko pasaka</a:t>
            </a:r>
            <a:r>
              <a:rPr lang="lv-LV" sz="2700"/>
              <a:t>, jo </a:t>
            </a:r>
            <a:r>
              <a:rPr lang="lv-LV" sz="2700" b="1"/>
              <a:t>katrā valodā </a:t>
            </a:r>
            <a:r>
              <a:rPr lang="lv-LV" sz="2700"/>
              <a:t>var </a:t>
            </a:r>
            <a:r>
              <a:rPr lang="lv-LV" sz="2700" b="1"/>
              <a:t>Dievu slavēt </a:t>
            </a:r>
            <a:r>
              <a:rPr lang="lv-LV" sz="2700"/>
              <a:t>un </a:t>
            </a:r>
            <a:r>
              <a:rPr lang="lv-LV" sz="2700" b="1"/>
              <a:t>nolādēt</a:t>
            </a:r>
            <a:r>
              <a:rPr lang="lv-LV" sz="2700"/>
              <a:t>.</a:t>
            </a:r>
          </a:p>
          <a:p>
            <a:pPr>
              <a:buFontTx/>
              <a:buChar char="•"/>
            </a:pPr>
            <a:r>
              <a:rPr lang="nb-NO" sz="2700" b="1"/>
              <a:t>Pāvils</a:t>
            </a:r>
            <a:r>
              <a:rPr lang="nb-NO" sz="2700"/>
              <a:t> </a:t>
            </a:r>
            <a:r>
              <a:rPr lang="nb-NO" sz="2700" b="1"/>
              <a:t>runā</a:t>
            </a:r>
            <a:r>
              <a:rPr lang="lv-LV" sz="2700" b="1"/>
              <a:t>ja</a:t>
            </a:r>
            <a:r>
              <a:rPr lang="nb-NO" sz="2700" b="1"/>
              <a:t> mēlēs</a:t>
            </a:r>
            <a:r>
              <a:rPr lang="nb-NO" sz="2700"/>
              <a:t>,</a:t>
            </a:r>
            <a:r>
              <a:rPr lang="lv-LV" sz="2700"/>
              <a:t> </a:t>
            </a:r>
            <a:r>
              <a:rPr lang="nb-NO" sz="2700"/>
              <a:t>bet </a:t>
            </a:r>
            <a:r>
              <a:rPr lang="lv-LV" sz="2700"/>
              <a:t>izvēlas </a:t>
            </a:r>
            <a:r>
              <a:rPr lang="nb-NO" sz="2700" b="1"/>
              <a:t>labāk runā saprātīgi</a:t>
            </a:r>
            <a:r>
              <a:rPr lang="nb-NO" sz="2700"/>
              <a:t>. </a:t>
            </a:r>
            <a:endParaRPr lang="lv-LV" sz="2700"/>
          </a:p>
          <a:p>
            <a:pPr>
              <a:buFontTx/>
              <a:buChar char="•"/>
            </a:pPr>
            <a:r>
              <a:rPr lang="lv-LV" sz="2700"/>
              <a:t>Piemēri harizmātiem: </a:t>
            </a:r>
          </a:p>
          <a:p>
            <a:pPr>
              <a:buFontTx/>
              <a:buChar char="•"/>
            </a:pPr>
            <a:r>
              <a:rPr lang="lv-LV" sz="2700" b="1"/>
              <a:t>Jņ.1:1-18 sengrieķu valodā </a:t>
            </a:r>
            <a:r>
              <a:rPr lang="lv-LV" sz="2700"/>
              <a:t>&amp; </a:t>
            </a:r>
            <a:r>
              <a:rPr lang="lv-LV" sz="2700" b="1"/>
              <a:t>tulkojums ačgāns </a:t>
            </a:r>
          </a:p>
          <a:p>
            <a:pPr>
              <a:buFont typeface="Arial" charset="0"/>
              <a:buChar char="•"/>
            </a:pPr>
            <a:r>
              <a:rPr lang="lv-LV" sz="2700" b="1"/>
              <a:t>Zaimo Dievu senebreju valodā </a:t>
            </a:r>
          </a:p>
          <a:p>
            <a:pPr>
              <a:buFont typeface="Arial" charset="0"/>
              <a:buChar char="•"/>
            </a:pPr>
            <a:r>
              <a:rPr lang="lv-LV" sz="2700" b="1"/>
              <a:t>Ps.23 sīriešu valodā</a:t>
            </a:r>
            <a:r>
              <a:rPr lang="lv-LV" sz="2700"/>
              <a:t>, </a:t>
            </a:r>
            <a:r>
              <a:rPr lang="lv-LV" sz="2700" b="1"/>
              <a:t>2 tulki</a:t>
            </a:r>
            <a:r>
              <a:rPr lang="lv-LV" sz="2700"/>
              <a:t>, 1 saka lūg</a:t>
            </a:r>
            <a:r>
              <a:rPr lang="lv-LV" sz="2700" b="1"/>
              <a:t>šana pēc darba</a:t>
            </a:r>
            <a:r>
              <a:rPr lang="lv-LV" sz="2700"/>
              <a:t>, 2. </a:t>
            </a:r>
            <a:r>
              <a:rPr lang="lv-LV" sz="2700" b="1"/>
              <a:t>Pateicība par izveseļošanos</a:t>
            </a:r>
            <a:r>
              <a:rPr lang="lv-LV" sz="2700"/>
              <a:t>. Kāpēc tik </a:t>
            </a:r>
            <a:r>
              <a:rPr lang="lv-LV" sz="2700" b="1"/>
              <a:t>dažādi tulkojumi </a:t>
            </a:r>
            <a:r>
              <a:rPr lang="lv-LV" sz="2700"/>
              <a:t>- D. </a:t>
            </a:r>
            <a:r>
              <a:rPr lang="lv-LV" sz="2700" b="1"/>
              <a:t>katram</a:t>
            </a:r>
            <a:r>
              <a:rPr lang="lv-LV" sz="2700"/>
              <a:t> dod </a:t>
            </a:r>
            <a:r>
              <a:rPr lang="lv-LV" sz="2700" b="1"/>
              <a:t>savu tulkojumu</a:t>
            </a:r>
            <a:r>
              <a:rPr lang="lv-LV" sz="2700"/>
              <a:t>. </a:t>
            </a:r>
          </a:p>
          <a:p>
            <a:pPr>
              <a:buFont typeface="Arial" charset="0"/>
              <a:buChar char="•"/>
            </a:pPr>
            <a:r>
              <a:rPr lang="lv-LV" sz="2700"/>
              <a:t>Harizmāti </a:t>
            </a:r>
            <a:r>
              <a:rPr lang="lv-LV" sz="2700" b="1"/>
              <a:t>māca</a:t>
            </a:r>
            <a:r>
              <a:rPr lang="lv-LV" sz="2700"/>
              <a:t> runāt </a:t>
            </a:r>
            <a:r>
              <a:rPr lang="lv-LV" sz="2700" b="1"/>
              <a:t>mēles</a:t>
            </a:r>
            <a:r>
              <a:rPr lang="lv-LV" sz="2700"/>
              <a:t>, bet kā var iemācīt dāvanu? </a:t>
            </a:r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DBAC89F-94D1-41BB-B207-1F5889924E66}" type="slidenum">
              <a:rPr lang="lv-LV" smtClean="0"/>
              <a:pPr/>
              <a:t>11</a:t>
            </a:fld>
            <a:endParaRPr lang="lv-LV" smtClean="0"/>
          </a:p>
        </p:txBody>
      </p:sp>
      <p:sp>
        <p:nvSpPr>
          <p:cNvPr id="13317" name="AutoShape 2" descr="data:image/jpeg;base64,/9j/4AAQSkZJRgABAQAAAQABAAD/2wCEAAkGBxQSEhUUExQVFhUXGBgYFRYXFxcYFBUYGBYXGBcVFxQYHCggGB0lHBQXITEhJSkrLi4uGB8zODMsNygtLisBCgoKDg0OGhAQGiwlICY0NCwtLywsLCwsLDcsLCwsLDQsLCwsLCwsLDQsLCwsLCwsLCwsLCwsLCwsLCwsLCwsLP/AABEIAHwBlQMBIgACEQEDEQH/xAAcAAABBQEBAQAAAAAAAAAAAAAAAgMEBQYHAQj/xABEEAACAQIEAwUFBQYEBQQDAAABAhEAAwQSITEFQVEGImFxgRMykaGxByNCwdEUUmJyguGSovDxM0Oys8IkY3STFRY0/8QAGgEAAgMBAQAAAAAAAAAAAAAAAwQAAgUBBv/EAC4RAAIBAwMCBAUFAQEAAAAAAAABAgMRIQQSMUFREyJh8AUUI3GxMoGhweHRkf/aAAwDAQACEQMRAD8A7jRRRUIFFFFQgUUUVCBTWJxC21Z3IVVEknYCnawHavHHFs1pGi0m5H4mnfpA5eRPSiUqe+VgVaqqcblL2k7RtjLvs1n2YPdtj8RHNo3PhsPnV92d7NqAHuAFjqdNB4Cs1wy/Zw9wrbttcue7IhtZ1UsdFAOWSB9K6Tg3JQFtDAmNp8KfrfTiox4M+j9STlIRb4VaH4RT64JB+EU4tKpNyl3HFCPY9VQBpSHsK24BpdMYrFLbEkgeoqqTvgs2kslZ2kS0tls8BTp8dPzrmAy5N297oJ1Hn4Vbcf7TNiCVATJyJZDPjBOnz9KqFtHIdveX8S9G8a0qUHCOTMqzU5XSOh9meKDEWtTLpCvOhPRonn9QaznbPhGS4LqwFuHXfR+ew5jXzBqv7O4xsPeV47h7rgEHunnp039PGui8TwC37TWzsw0PQ7q3xilZfQq3XDHI/XpWfKOcWLEhdjpG45H9CKvcHYMaj4/6/wBTVVYslZVhBVoI8dj/ANNX/C6PUeBemjR8FvkAD08+lXoNU/DbcjarhRWdU5NKmrI9opLPFNNigORqgQfoqMMcnOR6fpT1u4G2INQgusH9rnHxYwosKfvb50jdUUjM3roo8yeVbfF4lbSNcchURSzMdgoEk/AV878a4s2NxVzEvIBMW1P4EHur6DU+JJpnTUt8/sLaqqoQt3IeHtZRHPnTlFFbCVjFbuLs2mdlRRLMQqjqzGAPiRXVrWDWyiWV1Fpcs/vNvcf1Yn0isn9nmBm7cxLDu2F7nQ3XlU84En/DWsDUnqJ3lt7DFKNo37+/f2FgUoLSQ9LV6AEJ2AFWGJHcqFw+p+K92hTGqPBU5aMtLivYoYcby14VpyKIqEGitIK0+RSSKh0YK0hlp9hSGFQhGZKbZaksKbYVCGd7SdnWxiqiNBB1n3Y5k+NZ/HfZ5asrCks3Mmum8KX3jVXxdtTNArSajgb08U3k4Rx/hPsj086oLts9B6V0XtjgHfULIGulYhresRHjXaT3RK1o7ZcFWRRVm/Drh1S3mHM0V1tLqVUJtXSZ9mUUUVCoUUUVCBRRRUIVHaLEsE9mmj3JE/uJ+JvPUAeJ8KyXGOFuLK27IjMwDMIBAgySepiJ13+GlxtzPcPTYeQry4NBtTlJ7EhGst7ZVdn+A27CiBJ3JOpJ/wBAaVoFbSowNPK1cm3J3ZKaUVZD6tXoNNo1KDUOwVMcmsX2utXL161aS4o1DMhJzMARrpOnpWyzVHOHQPnKrm2zRrHSavTnsdylWDmrGAt9gWyElzm5QBA9OfxFU+K4BiLAYZcwzLqvk/LcbiurvjANhP0qJeuFt4jpFEWsa5yD+ST4djlWFwly5ORGMSDpoCNwTtXTey15jaCPGZIA1/DAifIyPQVFx3EbNn/iXFU/uzLf4Br8qpcP2otW7ylAxUkZidIRoMxuYBn0qtSdSssRwXpwp0HmWffQ1HEOFIbntDPeiRmIEgQDp4fSn8PaVdgB4/3qZjLJe2yqYJHdYcjyM1z+3jCT3y8jQ5jJBG45UKnCVRc8Bqk403xydCs4pR+IfGpQxS9axNvFiTr8v0qWcb4jlzj61HROKuaqc20Ui5h28KqeG8Q1AM/qJ/vWiBoc47QsJ7ilvWyNxFMqSDIMGr64gYQapFE/Ej4GKoXMV9rXaFjatYRJBu9+6eWRT3VHWWEn+Uda52iwIHKtd9pd4NikUbpbg+BZiY+AU+tZKtnSw200+5i6ue6o12Cgmirnsfwv9pxlq2RK5s79Mid4g+BgL/VR5SUU2xaMXJpI3fDsD+zYOxZIh3++u9cz+6D5L3f6aWKkcTv+0uu3KYHkNB9J9ajis27eWOytey4FigGvKBUKltw3arHF+7Vbww6VYY092gz5G6PBXUTTZuAcxXoeqBxVE0nNXhaoQUTSCabv3soJ+XWsdxLj+Jk5DaQDwLH47fKqykoq7LwhKeEbImm8ReW2M1xgo8dz5DeuTf8A77jEuAM9tlzDN3BETrBHhXXcFhUa0l9lBe4qtJHuqwBCrOwiuOeLosqTvZmOx/a27mIsYVnVZBdzkGhABUbkGalcP421xAzKokTpO40ZdeY6VO4zaiWGw5c/Gs87i33o7jGTG38wPUdKCqrYaVJRL/DcWZlugSqhNxsWO2VvHp4Vmf2G9L6krHdOYyTzBmr3EXUt27aqymZc67k/ptVjgcWrWZiD4+FDk7vLGoQ2wTSMhfwLqoJO/XesZxTghFyQRDMJFdB4rezbVmeIAkjwoUZOLugsoqSSYcKw4U3FygZSFIJOhA+Hj60VLt4lMoKIxJJzkDdtB617VbsMjv1FFFPmKFFFFQgU1irmVGPh89hTtQ+KtCeZH5n8q7FXZWTsmVFe3djS+leEk02hJiJ1p4TpoailqeRSdhXWciSEmlTRbsRvSmUDegSn2GY0+4hrh5U0UJp0tTV+9lE1xQlLk66kY8HgUdR8RVD2p4olu2yAyxjQOFYg+MjKNN/rWWt8fIN+9JOchbY65VMED+oE/wC1WHGcIljBECZbKJPvMZ1LHmd6dhpowkmxCeqlNNIxzYdiSYGv8S/rT1yywKkD8K8x0jrTfDsN7W6idTrHQan5CrvjvAyADbtsMohhBhhyKamef6U63mwmlg33YjHm7hlDe9b7hnmv4D8NP6TWd7Y4E2sRnVTlujNoCYYaMNPQ/wBVVP2d8R9ligh926Ch/mGqn4iP6jW/7W8K/aLELAdCHUnbTRgfAg/IVnSXhV/RmlF+LQ9V/X+GEbEEHnsv/SKcbG6DXl+ZqPxxGtuuXQlASqzpEAnymeQ22qA2MfKNTzGpnp186a2XFN5pcLjyuRp8/ETB+VdB4TiA9pWHT/b5RWEeznsIxyqQNZWNpBGmu4rS9kMRGHltANfiSBv/AC0pqIrbcc08vNYvMZfCIW+HieVZzHcQTC4c3bnLYc3Y+6o8T+p5VI4hjAwa45y2ralmP7qqJJ89K5B2i7RvjrmcgpaWRZt/ur+83VjHpAA6kOno+JL0Daiv4UfXoQcbi2u3HuOZZyWPTXkPAbDypiiitpKxht3CuifZnhPZ2MTijufurZ+BYjwLMn+A1zsmuxJhP2bA4axs0Zn/AJj3mH+J/lS2ql5VHuM6ZZcuy/OEQlpYpApU0sXPaJrya8iuELjhe1e8Yt3bndQ5ABJbr4UnhO1J47i2UqiEBmoFV2yPaWO52MRxhLuYJmMzAjmeVWt3hN7D2M7XSbgEx+EeFSLNiMShbvEamNhpp86tscXdT7RQqnbxFJRbV5GpKCuo2wcnxfbHE22nOCemmWtL2Q7dJi2Nq4Al0CQJ7rjqP0rK8c7HvcxDLZ0U6gk6A9KxfD3fD4y3OjW7oBj+aG+U0SEwVSl6Hcu0PGbVoBWaCTAEEmT5Vg+OcQBUhPjtWw4kbN3EKjqY95tDoY7rSdBtWJ7WXbSMbdr94k+ZrlWd8F6FParmOxUsYgnqBvH5V9C4u+7raW0vuqIV1IUbCGthtwvIneuN9k76W8Rae4EZVuBnDkBYAYKfEq5VgP4a7VgXa2zB3ts3ROvOJJP+1Ucm8BFTSyVeJtPGa4qo2shSSp10IB28qzHG2dWAtAEH3gfdPjWn4mSxNVqFQwzRz3EjaBIG4k0KLzdBXBONmQeC4V0yG4AZDjKCSOoAkDkvzqyzXiwWFVR73PTwprB5WFoWixVL122zMCCx9gNdhOrjXwqZxC+iAZNfHrRrNxApqMmisxFoS0cjpVLxW1VlfvHlULJnbXlQnC3IxCRFs2SqgUVr+G9knvrnZvZj8MjVh1jlRUWnm1c49ZTi7XOp0UUU0ZoUUUVCBUDi/ur5/lU+oPFl7o8/yNWhyUn+lkFR+VJQSdJp7D2SfLrU61ZC7fHnRnNIBGm5EFMBrLfCpJAUcgKMTiQo01PyFVl24WMk1VRlPks5Rp4iSnxQ1j4/2pjNPX402vOvRRVFLgC5uXI6SPHlVD2sxuRANe8yrv1OvLpNXh/Ss92pWPZuVDKtxCwIB7s5SR0IzT8aJSS3A6re0p+zfAbbojvPdZmAzKRJyjWBqRkrZXsLbuIUIldiNCD8qw3ajiDIltbRyqwMldNo0BG281C4V2lvW1MnOBkAH4um/M6c6ZnTlLNxaFSMcWNzw/gNiyxZEgnfWfTXYeFWF9VjWqXA8Ze9aFy2kzOhYKdDGkSNwd4qHxZ7l+4ltXKLBzMjDMWESgj3dDM+HxDsk35mF3xUfKj3E8Dsi8rJaeTJzoYVND3jqNdeQNbqy+ZQeo1/OqTB2cqgEkwIk6kwNyetWfD30I6UDUPcvsMaZbX9zL3sNbt4l87kse6oMCANYXrup0pvGYSzmUhe+zQpie9Ag66aQPhVr2q4Mt8T+IiJjmJy/wDVTXB+EeyTvEuxMlm1JIAjfaKNGonBO4CVNqbVhvF4H7tEWYlZOmgGsn4D41Ow+EZ4VeoJnYb6mn3XSpvBF9/0/OgVZXiMUY2mjE/a3xEWcPbwls96+2a4efs0IOvSWy+itXNFECKs+1vFf2vH3rwMop9la6ZEkSPAnM39dVlP6WnsgI6qpvqMKKKKZFiz7M4D2+LsWokNcGYdVXvuP8Kmuqdpb83iP3QB6nX8xWQ+yTB58W9w7W7engzkAfJXq+xl0vcuMNRmJ9JgflSFeV6tuy/I7Sjaj93+BANKpq3vTPGuKCwqkAElhp/CPe9Y0HnS9WpGnHdLgNptNPUVFThyyXNKtrmIA50gCoHG8abNosphjou25560aMXJpIWlJRV2afg7AjQgiSJG2hik9oUAyvpI586yP2WcTk3cOx1U50nofeH0PrW74pbDLBE0HVUtsnBjuiq2SkZrAYgs8CT+IxuateKgsJPwqDYwrWrp9mu4qbf4Y7CWfzFIOm7Gv4yujMYi+QHgA5RMnlXD+JXz+0uejzPjM19EY3hU2iiDVtCaom+zfDLbaEBuODNxtSJ5gcq7Tpt3KVq0cIgLj2xeGt3SGtwe80iO7oQvWawXFMSrFzzZia6Ph+wgXCiwcRe0mCMsamSMsVhO0HZFsLcCm5nVtVaCCeoIq0odWyUqq/SkZe8NC0TAO9fRGIs20IYKmbQyAND4EfWsJ2d7GDu3L66DVLZ59GcflW7w2GBXmRy3oq0zlC7wAlrYxntWSuxuInYTUBcMTJ+H+5rTYvAqqzz6Hl4VAGGzjKOemm9JSjZ2NCFROO4pcOQlmA47pcltcpdwAcvWBG3OoHDnJcxOQKqgHqDqY5Hf5VrL3AAxAA0EeWmw+MmlLwA2nZ2fukIEQTMjMXYnxzKI5ZPHRuOn8uXkzZalOTtwVN/BK1sEiGif7GpvZfs+Lh9o4+7XYfvkfkKmrhgXXfKT3p5Dc+kVrUthQFUQBoANgK46XmyW+YeyyERXtLNFFuLk2iiigjAUUUVCBUfFKGEHrSr16NBTCmahBcgDoBUa9eJ0GlVN/ixF1kfuwxAHIjSCT13qwtXAwkbHX40dU7ZYvKrfCEnemrgI5mpTLSWUVdME4kdSa9DGlZYqh452it4fSSWMwAJ2666VeMXJ2QOUlFXZfE0xirHtBlOx02HOs3wztaruqv3SwGXeD4TyNaqxdVohhXZQlAkZxmZvE8KRrAW44JtgBmGUQVXUmZjTr1qn4abJLMqNCZWLZYEHMJAOpA32G3odZj4R1LOqo3dIIjMTGWG68oO8+FOLhLVoMxgZmBYnmxhRv6CiqpZZAund46EbGyLJNn3olcuXU7jcRqac4SG9mpZcjESVmYJ1ialYO2oGUBQo0UAcvLlz0qSyihuXQLGHUbBP1+lLwzkNXgAr22vnQ3lBFdMlXxI+dRmqYFqK+lCpvoGqrqMXag9puJ/snDb90GHYFLZ55n7gI8tW/pqdeJOlYX7Ysb3sLhAdFBuuPEyiH5XfjRVHdJRA32xcjA4a3lUCnKKK1lgyW7hRRRXSHUfssti1g8TfOksdf4bdsH6u1K4Vpba7cIyezJZZ7+4KwPGCPOpXZvBn/wDDIg3uzPlcvEH/ACGnuI8LR0ClsuSWDKBmQKo7o66wYPSsCrVm9TJR4t/dl+Gel0lKj4EFUds3+1lf+bmX4/cZbdkQytevWrYH4gCZbXw0HrVk/GsPZxLo6CUAAu++c0jMqgbAZiJGpynwFV/CTaxmNtXzduZbTCbbgQLpWLVwRplZh0nMAOdWfaDs2q4hcS1y2LeZTdF0DvR7xAykMWAjKBvrVdZ40LLqnm5f4OtNKrUcuGrRs33/AL9f/Cw4nah55MAw0jfeQdjM1le0mDu3MrKpZBmURqSwEsYGsDr4Vb4ntOmIdbdpDzFtjoXYkADLyHPX5Vc+wgC2p/8AYQ/5sRc+UeYpmhq0mpQzYBU+ESzGunG+V7/rtfsc17HKwx1t1MBQzPppkymfqvTauzGyHg8tD51mLmGRyxVQvtz7MQIjD2vfb+rUT/EtaHgmJNy0CdNyP5STk/yxV9TqPGluSsVhofl6fN8+/wCU1+xG4dxa1dvX7S6XLLBXHPVQwI8NflU6/AGvOsP2MuZ+KcRPIXFE/wBIEfKtVxW4ZEHTpQ9ubAVJ2Fra18qj8TuFV8fCp2FErNUXFLBuvlHjOtWiruxWUnyyHg7ju8AefSp+N4daZrTXIYoSUBiGaNIHOIJpjIE7g7oAJYjkiRMeLMY8qrccvtseLZ1XD21uADkzCFX46+lE8NJoC6zmn6Fril1CkwW3/hUe8fPUAeJq4w2BygMdIHdQbDpmPM+H1owWAy/eP3mIHLaNv19afv3vu2K77Dz0Aqs53wiU4bU5SM12h4gbeJtW/wDlMrI3hcaGRifHKy/1CrjheEyqGO528B18z9KrMdwZbijQhZVmaZLeydSo8Jj4E0/h7gtBwhGZiWOckSx57fSl6nhxn6j9J1Z0rJYZZjEANlUZm5gcvM8qcW227sPIbD151nMHcvpLMbayZLqSc56toeUa/SKuv2hiomJPTUeFXjLdwCqUnT/U/wAlT2yxRtYV3Ue8wUR0iT8wKV9m/GbuJwxN2CUfIrc2AUGWHrE84r3tysWbdsdWPnA1+tOdhOFNYw5zaNcbPHQQAPXSaK7eF+4JN+IaB7nrRXrFV3ooIQsaKKKANBTWIu5RPwp2q/iT6geH+vpUINZ6nYW3Anmaqs9XanpUIZftZgu+tz8LQreBGx8NJ+FJ4Jiwwy6jL3dd4G0+labFWBcUqwkGsbjcP+z3AwkAEBhv6/n6U1SlujtYpVjtluRpIr0pTeGuZlBGtPAVR4LLJB4lZY22C6NBg9DBiuPcYsXVuH205jz5HpEaV3EVUcd4Qt5T15H/AFypihW2OzF69Dero47f2T+X/wAmqdwvjF5LiRcYjMohiSIkcjVlxLgziMpEgEFWVT+I7GPGq21hrgdQQnvD8Kg7j+GnlJSQi4NM2HCO0du5bUXyhZpBUc9SIynXp51pcRaW5ZYQCpER1EGuWYDh1y6+TuDfXIh+UV0f2bphcoZS4UCQsgkDfL4xtS1WCTVg9KbaaZnuz/FIxVxblzvFsqrqBCycwExJB/y1tyPy+lcz4TbY4lGc94mT3VX8J8J2rqa7VTUWTVgmmu00xlbdLCUs14opa41YWppi8NacFN3RO2pqixIJLMAwFrM88hr68v8AXhXFO2GP/aOJYm5yVjbXyt9zTwJVj613PF3RhsPcuH/l23uN/Spb8q+ccASQWOpJ1PU7k/E03pFum2Kavy01Ek0UUVpGYFFFeNtUIdqRmtcMwoUgHJY38UBI+tRbmKcW2uFQUIIIG+x/MzU/iif+kwo5D2fystVdcUNhWkwNfTxrFjFN7+psSnKL2rixzy3h2wWNCuG9ndGWRuUciGWPxKwB81qxxVnEX7xFxjccGC59wDqOQB3gCtV2otjJZO5OUDTWPaLz8akcOw7CZ7u3rV9dGOrUXPFufUL8M1dTQzn4cU7rF+nvtgz/AGSwqolvEQS5tlkB91XZdJ8pIrTovdyoZJAs2z+Lvd69e8OvmvjTHZdVOEtIQDFy4hn+C5cGv+GneIW0tW7lzNEW2PdJUrAOx+FCjShFWirB38Qrynuqvd7/AB/1njqHMLor/cp/DYtf8V/CSCs/y1f4MZbZaInvAdBEKPgBUXD4FAFkbIFkHQJvl9Y16xRj+LKoga1FFvCJX1MZRSXv3j989TN9kOFNhzib94w+Ius4WfdSYUHxjX1rQ4ABxPKTWU4lxJ39xST0AJNXfZq61nD/AH+jAs0DUgEzrTMoNRuZimr2ZavcyW4Gp1j9TVNexRtKLrd7NudoHLSpF/HIwOVoETPSs5jsd7S2bYZddR101olKn3BVauME174uXmXWHWyPJczsw+VWPA8JnxeLc7K1pfMi0GA/zz8Kz3ZO4b0kgZkcAwZEDNBn1rUXsQ4kWp1MmBuep5chv0oWsqqk1ELodPKqm+hbYq5VXgbhN26v4SFYHx1Uj5A/CnEV2X73Kv8ALqT+lIxXELOGTM0KNtdWJ+ppfx4RjZcjfytSc88CuM4tLNhmcwiqSx6Aams7hOJftFgPaDFG91bqlM3kTqJA038q0f7AL2V7oldGW2RoeYLg/T40rE2V5AQfw8vTpVY0VPMuQ0tT4VoxWF7wUOBxFuAAnd2jRXQ8wY3rR8O4aQ2ZpjcAkkz1PSk8I4eoY3II6A7ef+vGrVmq78uEClJTzm3b/Ct4lw4Xrtot7qZiR1JywPkasSYFKqHibknKK5l4K2tkYuAuZopvFY0WyFAnrRRLPoVwaKiiilRsKjY7DZxpuNvHwqTRUIZ5wVMEEGvbOOe1oBnXpzHkelXzKDuAfOmWwNs/hHpI+lQhATj9vmrA+h/OoHGcVZvLpmzeUSOk8onQ+fWrpuGWzuvzNeDhNn9wfE/rXU2ndHJRUlZma7OXmDG2eWorSCh+GICGRQGAjTmOlC0WU92QChtweim8XcCqSdqeqBxDDM5ABGWDmHX1qR5JK9sGQxlwMZ1Op1mOnhUdVUkSDuOnXyq1v8CcCBqJ0011Hn4VGHDLgI7p3HT8jTiaFGmVtvBgN92XVjppB9Na1PA+DsoL3SWY7SZgRsOQ3O1HBuCkNmeN9B0rSBdKFVq9EEpUVyzKWeAsb1y4QQZi2ZkDu7xHUn51o7amNRrUgCvKFKo5choUlHgaK17lpyvGNUuXsMXFinMD73ppRiLULJ8IH603gD3/AENUk8hIqyKj7T8V7PhmII3YKn+O4qt/lJrhuCHc+Ndd+2q9lwCD9++gPkEuN9VFcjwfuD1+taOiXlM3XPzD1FFFPmeFDbUUVCHX+02KurgcE9lPaS1rOsx3GsPJ9Dlqn47xFsPhJKgqUbMC0MDyy9a0nBrntOF4Zt8ttB6oPZn6VWcb4Sl/DgOoaJ0PnWJu2to2nFTSfcqeLdo7ajCjK7Z1tMtxVm2O9qubbMSAI8ascHxBrtv2nuKRKqylXXrmB2rK9ouyd20tpMMVtpmW4BJ1cahp1gg1pOFWLpsTiXBuBfvDPcPjyjSquUW8vIaF4xwlY87M4/JgXIMqL+JPmPb3nEekU12m4jGDe5uDbG5hgXAgwPP5VXdnuJW71nGYe0wzi7cNsAj7xHQ95QeQeZjw5Nr528X2fDUSO8fZhtNoXUz00oqaQNpyNBxziP7Pw976a5WtBQTIYFlBB57MaquzfGbeNzgIFZACQ0kazEQfA1E+0jGez4Ouog31Qkfwhj/4Vmvsb4gLmIvJyKBidvcJkf5xOtUVSUZ26FnSjKlfr/ptOMcabCDaFPNRIn+LpVZj+0hZGKjMYbJBCrIA94xqO8BA1mrXjV9LYLuAGYmCT3VjYAcxWUs8atvdKBjmMkDKQD/LpSyr1Yyve5oPR0J07KK+5f8AZ3hhex95fDO+py7W/wCBByA8edWtrs9hwy6M5GnebQz/AAiBWUR7lo5gcvzB8xVxwrtVNxEuW11dVLKSD3jlkD1pqOuurPDEKnwtp3WV/JrsHhLNgEIiICZIUAAnqY3pOK4mBoKnXLdldW+ZqNY4xZDhER2bqEJ+utK1Izk/Mxmm4xj5YuyKpuKOxy20Zm6kZUXzY/lrSsLgRnzt97e5GNE8EXl/Nv5bVpnwwZsxXpv+lOe70HlXI0PUktUrYRS8NW/nhlIt/izRp/Lr/artrY5AeNN5CfKl+y1BJ1Gnn50wltVrik5bnew4x6U1J506xiol25MAetdiVY/duQJqE9zKCTvTl+58BVPj8XV4xKtjd29r4nevaqL+J1oo1gdzplFFFID4UUUVCBRRRUIFFFFQgUi5bB/Wl0VCEZkI8fEfpTV1yFkCfAc6nUhrYPKrKRRx7FfaxanQyD0Ig/39KfEGk4q0BpEg9a8w9lVEKAPKr45QPN7MdivaKK4XPAaK8tGTH0qh4redbpAdoBBGu2k8q43YiVzQKpO3x5f3p1LQHietM8MxBuW1Zonw8KlVVsukQ+Jt3R4movD/AHx6/SveKOcwHID615wv3/Q/UVw6Y/7cP/5LH/yB/wBq7XKMAe7611z7bF/9DbPTEJ/27o/OuPcPOprT0b8qMvWrzMm0UUU+Z4UUUVCHV/s4xXtOHXLfO07gDwMXAfiWHpVnc/4Q8/zrI/ZBfP7Tet/ha1mI8UcAfK41am9ogA/e/OsbUrbVfqbOme6kvTB7xQgm3zgL8pqPjcAL9pkkiYmDE76Hzp3EmSPSnrHut6UDqMdLGA4b9ntv2guB7wCMZ7ywdyUIy6giQR0NWX2g4m0uCNr8aqEtqVEHSAZjYefOtdhV7nmzH6isX2t4DbuklmuTPJtvASDFdjJRV5HJJydokhwmM4Za9k9tpvZnFxFuZLmVsym2dNM3wI609gez5RRlwOBfOuS41q7csXCp3GSNJIEjMKqOxXZ63Zvl1e6SykMGYFT0JAUaiuiXMMFWRuNR5irQe77HJ/TWOUZDtcQllfaIbZbQISDlI2hoAIrnnaq4WeyxzLcUEFsuRIB7pUjc11rifFGBAKow6MoNKtOlz37Nk+aUSWmbu2yUviKUVFROZHHO1rvOu2/M032bsNfvLlYRbKu3OIMgeZI+VdOxWEsgaYex/wDWKrb6W2SPZW1H8AKfNCKD8m3lMZfxOPDiT7tm4xk6zvBrScBwYRM34jpPgOVYJcc9uFU6dCWb5sSaucBxm6luQQZJ0I0HlRY6Sad7ilX4hTcbJM3DGmbyTBqFwvHNcUFonw/uamFzVNrTJuTQ5NIavQaDUOMSx0qBOWal3DVVj3IBokUUbI+OxkVQ4jETTmJcmarmajJA2x0CvaRcciIr2r2K3P/Z"/>
          <p:cNvSpPr>
            <a:spLocks noChangeAspect="1" noChangeArrowheads="1"/>
          </p:cNvSpPr>
          <p:nvPr/>
        </p:nvSpPr>
        <p:spPr bwMode="auto">
          <a:xfrm>
            <a:off x="155575" y="-1325563"/>
            <a:ext cx="8943975" cy="2762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35844" name="Picture 4" descr="http://www.milengo.com/wp-content/uploads/translation-agency.jpg"/>
          <p:cNvPicPr>
            <a:picLocks noChangeAspect="1" noChangeArrowheads="1"/>
          </p:cNvPicPr>
          <p:nvPr/>
        </p:nvPicPr>
        <p:blipFill>
          <a:blip r:embed="rId2"/>
          <a:srcRect l="5455" t="2641" r="7272" b="12852"/>
          <a:stretch>
            <a:fillRect/>
          </a:stretch>
        </p:blipFill>
        <p:spPr bwMode="auto">
          <a:xfrm>
            <a:off x="6715140" y="0"/>
            <a:ext cx="2428860" cy="185736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6"/>
          <p:cNvSpPr txBox="1">
            <a:spLocks noGrp="1"/>
          </p:cNvSpPr>
          <p:nvPr/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AB678AFF-C262-4C43-A094-19576D26920A}" type="slidenum">
              <a:rPr lang="en-US" sz="1200">
                <a:effectLst>
                  <a:outerShdw blurRad="38100" dist="38100" dir="2700000" algn="tl">
                    <a:srgbClr val="000000"/>
                  </a:outerShdw>
                </a:effectLst>
              </a:rPr>
              <a:pPr algn="r">
                <a:defRPr/>
              </a:pPr>
              <a:t>12</a:t>
            </a:fld>
            <a:endParaRPr lang="en-US" sz="12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32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549275"/>
          </a:xfrm>
        </p:spPr>
        <p:txBody>
          <a:bodyPr/>
          <a:lstStyle/>
          <a:p>
            <a:pPr marL="762000" indent="-762000" eaLnBrk="1" hangingPunct="1"/>
            <a:r>
              <a:rPr lang="lv-LV" sz="4800" b="1" dirty="0" smtClean="0">
                <a:solidFill>
                  <a:schemeClr val="tx1"/>
                </a:solidFill>
              </a:rPr>
              <a:t>Sv. Gara dāvanas</a:t>
            </a:r>
            <a:r>
              <a:rPr lang="en-US" sz="4800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53253" name="Rectangle 5"/>
          <p:cNvSpPr>
            <a:spLocks noChangeArrowheads="1"/>
          </p:cNvSpPr>
          <p:nvPr/>
        </p:nvSpPr>
        <p:spPr bwMode="auto">
          <a:xfrm>
            <a:off x="0" y="549275"/>
            <a:ext cx="9144000" cy="6370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FontTx/>
              <a:buChar char="•"/>
            </a:pPr>
            <a:r>
              <a:rPr lang="lv-LV" sz="2400"/>
              <a:t>Vasarsvētku notikumā Dievs saviem mācekļiem dāvāja Sv. Garu.</a:t>
            </a:r>
          </a:p>
          <a:p>
            <a:pPr eaLnBrk="0" hangingPunct="0">
              <a:buFontTx/>
              <a:buChar char="•"/>
            </a:pPr>
            <a:r>
              <a:rPr lang="lv-LV" sz="2600" b="1"/>
              <a:t>Sv. Gars pie mācekļiem nenāca tukšā, bet atnāca ar dāvanām, visas šīs dāvanas nāk no 1 Gara:</a:t>
            </a:r>
            <a:endParaRPr lang="lv-LV" sz="2600"/>
          </a:p>
          <a:p>
            <a:pPr eaLnBrk="0" hangingPunct="0">
              <a:buFontTx/>
              <a:buChar char="-"/>
            </a:pPr>
            <a:r>
              <a:rPr lang="lv-LV" sz="2600"/>
              <a:t> gudrības vārdi</a:t>
            </a:r>
            <a:br>
              <a:rPr lang="lv-LV" sz="2600"/>
            </a:br>
            <a:r>
              <a:rPr lang="lv-LV" sz="2600"/>
              <a:t>- atziņas vārdi</a:t>
            </a:r>
            <a:br>
              <a:rPr lang="lv-LV" sz="2600"/>
            </a:br>
            <a:r>
              <a:rPr lang="lv-LV" sz="2600"/>
              <a:t>- ticība</a:t>
            </a:r>
          </a:p>
          <a:p>
            <a:pPr eaLnBrk="0" hangingPunct="0">
              <a:buFontTx/>
              <a:buChar char="-"/>
            </a:pPr>
            <a:r>
              <a:rPr lang="lv-LV" sz="2600"/>
              <a:t> padomdošana</a:t>
            </a:r>
            <a:br>
              <a:rPr lang="lv-LV" sz="2600"/>
            </a:br>
            <a:r>
              <a:rPr lang="lv-LV" sz="2600"/>
              <a:t>- dziedināšana</a:t>
            </a:r>
            <a:br>
              <a:rPr lang="lv-LV" sz="2600"/>
            </a:br>
            <a:r>
              <a:rPr lang="lv-LV" sz="2600"/>
              <a:t>- spēja darīt brīnumus</a:t>
            </a:r>
            <a:br>
              <a:rPr lang="lv-LV" sz="2600"/>
            </a:br>
            <a:r>
              <a:rPr lang="lv-LV" sz="2600"/>
              <a:t>- pravietošana</a:t>
            </a:r>
            <a:br>
              <a:rPr lang="lv-LV" sz="2600"/>
            </a:br>
            <a:r>
              <a:rPr lang="lv-LV" sz="2600"/>
              <a:t>- garu pazīšana</a:t>
            </a:r>
            <a:br>
              <a:rPr lang="lv-LV" sz="2600"/>
            </a:br>
            <a:r>
              <a:rPr lang="lv-LV" sz="2600"/>
              <a:t>- runāšana mēlēs</a:t>
            </a:r>
            <a:br>
              <a:rPr lang="lv-LV" sz="2600"/>
            </a:br>
            <a:r>
              <a:rPr lang="lv-LV" sz="2600"/>
              <a:t>- mēlēs runātā tulkošana</a:t>
            </a:r>
          </a:p>
          <a:p>
            <a:pPr eaLnBrk="0" hangingPunct="0"/>
            <a:endParaRPr lang="lv-LV" sz="1000"/>
          </a:p>
          <a:p>
            <a:pPr eaLnBrk="0" hangingPunct="0">
              <a:buFont typeface="Arial" charset="0"/>
              <a:buChar char="•"/>
            </a:pPr>
            <a:r>
              <a:rPr lang="lv-LV" sz="2600"/>
              <a:t>Kādas </a:t>
            </a:r>
            <a:r>
              <a:rPr lang="lv-LV" sz="2600" b="1"/>
              <a:t>dāvanas ir tev</a:t>
            </a:r>
            <a:r>
              <a:rPr lang="lv-LV" sz="2600"/>
              <a:t>? Ar ko </a:t>
            </a:r>
            <a:r>
              <a:rPr lang="lv-LV" sz="2600" b="1"/>
              <a:t>tu vari kalpot apkārtējiem</a:t>
            </a:r>
            <a:r>
              <a:rPr lang="lv-LV" sz="2600"/>
              <a:t>?</a:t>
            </a:r>
          </a:p>
          <a:p>
            <a:pPr eaLnBrk="0" hangingPunct="0">
              <a:buFont typeface="Arial" charset="0"/>
              <a:buChar char="•"/>
            </a:pPr>
            <a:r>
              <a:rPr lang="lv-LV" sz="2600" b="1"/>
              <a:t>Neapsodz sevi</a:t>
            </a:r>
            <a:r>
              <a:rPr lang="lv-LV" sz="2600"/>
              <a:t>, sāc </a:t>
            </a:r>
            <a:r>
              <a:rPr lang="lv-LV" sz="2600" b="1"/>
              <a:t>kalpot</a:t>
            </a:r>
            <a:r>
              <a:rPr lang="lv-LV" sz="2600"/>
              <a:t>, </a:t>
            </a:r>
            <a:r>
              <a:rPr lang="lv-LV" sz="2600" b="1"/>
              <a:t>Dievs grib tevi lietot</a:t>
            </a:r>
            <a:r>
              <a:rPr lang="lv-LV" sz="2600"/>
              <a:t>! </a:t>
            </a:r>
          </a:p>
          <a:p>
            <a:pPr eaLnBrk="0" hangingPunct="0"/>
            <a:endParaRPr lang="lv-LV" sz="1000"/>
          </a:p>
        </p:txBody>
      </p:sp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2" y="1857365"/>
            <a:ext cx="5357818" cy="40005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3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3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32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32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32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32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32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32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32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32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32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32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BIBLE0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40188" y="765175"/>
            <a:ext cx="5103812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924175"/>
            <a:ext cx="5184775" cy="1143000"/>
          </a:xfrm>
        </p:spPr>
        <p:txBody>
          <a:bodyPr/>
          <a:lstStyle/>
          <a:p>
            <a:pPr eaLnBrk="1" hangingPunct="1"/>
            <a:r>
              <a:rPr lang="lv-LV" sz="5400" dirty="0" smtClean="0"/>
              <a:t>Un Dieva miers, kas ir augstāks par visu saprašanu lai pasargā jūsu sirdis un jūsu domas. </a:t>
            </a:r>
            <a:r>
              <a:rPr lang="lv-LV" sz="5400" b="1" dirty="0" smtClean="0"/>
              <a:t>Āmen</a:t>
            </a:r>
            <a:br>
              <a:rPr lang="lv-LV" sz="5400" b="1" dirty="0" smtClean="0"/>
            </a:br>
            <a:endParaRPr lang="lv-LV" sz="5400" b="1" dirty="0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8A138AE-FBCB-42F7-95B0-77EE44F11DD9}" type="slidenum">
              <a:rPr lang="lv-LV" smtClean="0"/>
              <a:pPr/>
              <a:t>13</a:t>
            </a:fld>
            <a:endParaRPr lang="lv-LV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-100013"/>
            <a:ext cx="8964612" cy="1071563"/>
          </a:xfrm>
        </p:spPr>
        <p:txBody>
          <a:bodyPr/>
          <a:lstStyle/>
          <a:p>
            <a:pPr eaLnBrk="1" hangingPunct="1"/>
            <a:r>
              <a:rPr lang="lv-LV" b="1" smtClean="0"/>
              <a:t>1.Kor.12:1-11 Sv.Gara dāvanas</a:t>
            </a:r>
          </a:p>
        </p:txBody>
      </p:sp>
      <p:pic>
        <p:nvPicPr>
          <p:cNvPr id="3075" name="Picture 3" descr="DOVE0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7463" y="73025"/>
            <a:ext cx="485776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F3AD6A4-47DC-47FD-986A-8A7D00CB15B5}" type="slidenum">
              <a:rPr lang="lv-LV" smtClean="0"/>
              <a:pPr/>
              <a:t>2</a:t>
            </a:fld>
            <a:endParaRPr lang="lv-LV" smtClean="0"/>
          </a:p>
        </p:txBody>
      </p:sp>
      <p:sp>
        <p:nvSpPr>
          <p:cNvPr id="3077" name="Rectangle 6"/>
          <p:cNvSpPr>
            <a:spLocks noChangeArrowheads="1"/>
          </p:cNvSpPr>
          <p:nvPr/>
        </p:nvSpPr>
        <p:spPr bwMode="auto">
          <a:xfrm>
            <a:off x="0" y="692150"/>
            <a:ext cx="9144000" cy="586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lv-LV" sz="2500"/>
              <a:t>1 Brāļi, es negribu, ka jūs paliktu neziņā par Gara dāvanām. 2 Jūs zināt, ka toreiz, kad vēl bijāt pagāni, jūs ar lielu spēku viktin vilka pie mēmajiem elkiem. 3 Tādēļ es jums daru zināmu: neviens, kas runā Dieva Garā, nesaka: lāsts Jēzum, – un neviens nevar teikt: Kungs Jēzus, – kā vien Svētajā Garā. 4 Ir dažādas dāvanas, bet tas pats Gars. 5 Ir dažādas kalpošanas, bet tas pats Kungs. 6 Ir dažādas spēka izpausmes, bet tas pats Dievs, kas visu visā rosina. 7 Bet ikvienam tiek dota Gara atklāsme kopīgam labumam. 8 Vienam Gars dod gudrības vārdus, citam – atziņas vārdus tas pats Gars; 9 citam – ticību tai pašā Garā, citam – dāvanas dziedināt tai pašā vienīgajā Garā, 10 citam – brīnumus darīt, citam – pravietot, citam – garu atšķiršanu, citam – spēju runāt dažādās valodās un citam valodu tulkošanu. 11 To visu dara tas pats Gars, piešķirdams katram atsevišķi, kā viņš to grib.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6"/>
          <p:cNvSpPr txBox="1">
            <a:spLocks noGrp="1"/>
          </p:cNvSpPr>
          <p:nvPr/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B1DD802E-744F-4D7E-8557-679141BED361}" type="slidenum">
              <a:rPr lang="en-US" sz="1200">
                <a:effectLst>
                  <a:outerShdw blurRad="38100" dist="38100" dir="2700000" algn="tl">
                    <a:srgbClr val="000000"/>
                  </a:outerShdw>
                </a:effectLst>
              </a:rPr>
              <a:pPr algn="r">
                <a:defRPr/>
              </a:pPr>
              <a:t>3</a:t>
            </a:fld>
            <a:endParaRPr lang="en-US" sz="12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32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549275"/>
          </a:xfrm>
        </p:spPr>
        <p:txBody>
          <a:bodyPr/>
          <a:lstStyle/>
          <a:p>
            <a:pPr marL="762000" indent="-762000" eaLnBrk="1" hangingPunct="1"/>
            <a:r>
              <a:rPr lang="lv-LV" sz="4800" b="1" smtClean="0">
                <a:solidFill>
                  <a:schemeClr val="tx1"/>
                </a:solidFill>
              </a:rPr>
              <a:t>Sv. Gara dāvanas un augļi</a:t>
            </a:r>
            <a:r>
              <a:rPr lang="en-US" sz="4800" smtClean="0">
                <a:solidFill>
                  <a:schemeClr val="tx1"/>
                </a:solidFill>
              </a:rPr>
              <a:t> </a:t>
            </a:r>
            <a:r>
              <a:rPr lang="en-US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53253" name="Rectangle 5"/>
          <p:cNvSpPr>
            <a:spLocks noChangeArrowheads="1"/>
          </p:cNvSpPr>
          <p:nvPr/>
        </p:nvSpPr>
        <p:spPr bwMode="auto">
          <a:xfrm>
            <a:off x="0" y="549275"/>
            <a:ext cx="9144000" cy="6370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FontTx/>
              <a:buChar char="•"/>
            </a:pPr>
            <a:r>
              <a:rPr lang="lv-LV" sz="2400"/>
              <a:t>Kopš Vasarsvētku notikuma Svētais Gars </a:t>
            </a:r>
            <a:r>
              <a:rPr lang="lv-LV" sz="2400" b="1"/>
              <a:t>mājo katrā ticīgajā</a:t>
            </a:r>
          </a:p>
          <a:p>
            <a:pPr eaLnBrk="0" hangingPunct="0">
              <a:buFontTx/>
              <a:buChar char="•"/>
            </a:pPr>
            <a:r>
              <a:rPr lang="lv-LV" sz="2400"/>
              <a:t>Kāds </a:t>
            </a:r>
            <a:r>
              <a:rPr lang="lv-LV" sz="2400" b="1"/>
              <a:t>mācekļiem ieguvums </a:t>
            </a:r>
            <a:r>
              <a:rPr lang="lv-LV" sz="2400"/>
              <a:t>no </a:t>
            </a:r>
            <a:r>
              <a:rPr lang="lv-LV" sz="2400" b="1"/>
              <a:t>Sv. Gara</a:t>
            </a:r>
            <a:r>
              <a:rPr lang="lv-LV" sz="2400"/>
              <a:t>?</a:t>
            </a:r>
          </a:p>
          <a:p>
            <a:pPr eaLnBrk="0" hangingPunct="0">
              <a:buFontTx/>
              <a:buChar char="•"/>
            </a:pPr>
            <a:r>
              <a:rPr lang="lv-LV" sz="2400"/>
              <a:t>Svētais Gars ir tas, kas mums </a:t>
            </a:r>
            <a:r>
              <a:rPr lang="lv-LV" sz="2400" b="1"/>
              <a:t>skaidro Bībeli</a:t>
            </a:r>
          </a:p>
          <a:p>
            <a:pPr eaLnBrk="0" hangingPunct="0">
              <a:buFontTx/>
              <a:buChar char="•"/>
            </a:pPr>
            <a:r>
              <a:rPr lang="lv-LV" sz="2400" b="1"/>
              <a:t>Bez Sv. Gara </a:t>
            </a:r>
            <a:r>
              <a:rPr lang="lv-LV" sz="2400"/>
              <a:t>neviens </a:t>
            </a:r>
            <a:r>
              <a:rPr lang="lv-LV" sz="2400" b="1"/>
              <a:t>nevarētu ticēt Jēzum</a:t>
            </a:r>
            <a:r>
              <a:rPr lang="lv-LV" sz="2400"/>
              <a:t>.</a:t>
            </a:r>
            <a:endParaRPr lang="lv-LV" sz="2400" b="1"/>
          </a:p>
          <a:p>
            <a:pPr eaLnBrk="0" hangingPunct="0">
              <a:buFont typeface="Arial" charset="0"/>
              <a:buChar char="•"/>
            </a:pPr>
            <a:r>
              <a:rPr lang="lv-LV" sz="2400" b="1"/>
              <a:t>Sv. Gara dāvanas </a:t>
            </a:r>
            <a:r>
              <a:rPr lang="lv-LV" sz="2400"/>
              <a:t>(1.Kor.12:8-10)</a:t>
            </a:r>
            <a:r>
              <a:rPr lang="lv-LV" sz="2200"/>
              <a:t>:</a:t>
            </a:r>
          </a:p>
          <a:p>
            <a:pPr eaLnBrk="0" hangingPunct="0">
              <a:buFontTx/>
              <a:buChar char="-"/>
            </a:pPr>
            <a:r>
              <a:rPr lang="lv-LV" sz="2300"/>
              <a:t> gudrības vārdi</a:t>
            </a:r>
            <a:br>
              <a:rPr lang="lv-LV" sz="2300"/>
            </a:br>
            <a:r>
              <a:rPr lang="lv-LV" sz="2300"/>
              <a:t>- atziņas vārdi</a:t>
            </a:r>
            <a:br>
              <a:rPr lang="lv-LV" sz="2300"/>
            </a:br>
            <a:r>
              <a:rPr lang="lv-LV" sz="2300"/>
              <a:t>- ticība</a:t>
            </a:r>
          </a:p>
          <a:p>
            <a:pPr eaLnBrk="0" hangingPunct="0">
              <a:buFontTx/>
              <a:buChar char="-"/>
            </a:pPr>
            <a:r>
              <a:rPr lang="lv-LV" sz="2300"/>
              <a:t> padomdošana</a:t>
            </a:r>
            <a:br>
              <a:rPr lang="lv-LV" sz="2300"/>
            </a:br>
            <a:r>
              <a:rPr lang="lv-LV" sz="2300"/>
              <a:t>- dziedināšana</a:t>
            </a:r>
            <a:br>
              <a:rPr lang="lv-LV" sz="2300"/>
            </a:br>
            <a:r>
              <a:rPr lang="lv-LV" sz="2300"/>
              <a:t>- spēja darīt brīnumus</a:t>
            </a:r>
            <a:br>
              <a:rPr lang="lv-LV" sz="2300"/>
            </a:br>
            <a:r>
              <a:rPr lang="lv-LV" sz="2300"/>
              <a:t>- pravietošana</a:t>
            </a:r>
            <a:br>
              <a:rPr lang="lv-LV" sz="2300"/>
            </a:br>
            <a:r>
              <a:rPr lang="lv-LV" sz="2300"/>
              <a:t>- garu pazīšana</a:t>
            </a:r>
            <a:br>
              <a:rPr lang="lv-LV" sz="2300"/>
            </a:br>
            <a:r>
              <a:rPr lang="lv-LV" sz="2300"/>
              <a:t>- runāšana mēlēs</a:t>
            </a:r>
            <a:br>
              <a:rPr lang="lv-LV" sz="2300"/>
            </a:br>
            <a:r>
              <a:rPr lang="lv-LV" sz="2300"/>
              <a:t>- mēlēs runātā tulkošana</a:t>
            </a:r>
          </a:p>
          <a:p>
            <a:pPr eaLnBrk="0" hangingPunct="0"/>
            <a:endParaRPr lang="lv-LV" sz="1000"/>
          </a:p>
          <a:p>
            <a:pPr eaLnBrk="0" hangingPunct="0">
              <a:buFont typeface="Arial" charset="0"/>
              <a:buChar char="•"/>
            </a:pPr>
            <a:r>
              <a:rPr lang="lv-LV" sz="2400"/>
              <a:t>Ko meklē zem </a:t>
            </a:r>
            <a:r>
              <a:rPr lang="lv-LV" sz="2400" b="1"/>
              <a:t>ābeles: ābolus?</a:t>
            </a:r>
            <a:endParaRPr lang="lv-LV" sz="2400"/>
          </a:p>
          <a:p>
            <a:pPr eaLnBrk="0" hangingPunct="0">
              <a:buFont typeface="Arial" charset="0"/>
              <a:buChar char="•"/>
            </a:pPr>
            <a:r>
              <a:rPr lang="lv-LV" sz="2400"/>
              <a:t>Ko meklē zem </a:t>
            </a:r>
            <a:r>
              <a:rPr lang="lv-LV" sz="2400" b="1"/>
              <a:t>egles: dāvanas?</a:t>
            </a:r>
            <a:endParaRPr lang="lv-LV" sz="2400"/>
          </a:p>
        </p:txBody>
      </p:sp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435" y="3211506"/>
            <a:ext cx="3143240" cy="298907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3429000" y="2500313"/>
            <a:ext cx="4572000" cy="361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FontTx/>
              <a:buChar char="•"/>
            </a:pPr>
            <a:r>
              <a:rPr lang="lv-LV" sz="2400" b="1"/>
              <a:t>Sv. Gara auglis </a:t>
            </a:r>
            <a:r>
              <a:rPr lang="lv-LV" sz="2400"/>
              <a:t>(Gal.5:22)</a:t>
            </a:r>
            <a:r>
              <a:rPr lang="lv-LV" sz="2400" b="1">
                <a:solidFill>
                  <a:srgbClr val="FFFF00"/>
                </a:solidFill>
              </a:rPr>
              <a:t>: </a:t>
            </a:r>
          </a:p>
          <a:p>
            <a:pPr eaLnBrk="0" hangingPunct="0">
              <a:buFontTx/>
              <a:buChar char="-"/>
            </a:pPr>
            <a:r>
              <a:rPr lang="lv-LV" sz="2300"/>
              <a:t>mīlestība, </a:t>
            </a:r>
          </a:p>
          <a:p>
            <a:pPr eaLnBrk="0" hangingPunct="0">
              <a:buFontTx/>
              <a:buChar char="-"/>
            </a:pPr>
            <a:r>
              <a:rPr lang="lv-LV" sz="2300"/>
              <a:t>prieks, </a:t>
            </a:r>
          </a:p>
          <a:p>
            <a:pPr eaLnBrk="0" hangingPunct="0">
              <a:buFontTx/>
              <a:buChar char="-"/>
            </a:pPr>
            <a:r>
              <a:rPr lang="lv-LV" sz="2300"/>
              <a:t>miers, </a:t>
            </a:r>
          </a:p>
          <a:p>
            <a:pPr eaLnBrk="0" hangingPunct="0">
              <a:buFontTx/>
              <a:buChar char="-"/>
            </a:pPr>
            <a:r>
              <a:rPr lang="lv-LV" sz="2300"/>
              <a:t>pacietība, </a:t>
            </a:r>
          </a:p>
          <a:p>
            <a:pPr eaLnBrk="0" hangingPunct="0">
              <a:buFontTx/>
              <a:buChar char="-"/>
            </a:pPr>
            <a:r>
              <a:rPr lang="lv-LV" sz="2300"/>
              <a:t>laipnība, </a:t>
            </a:r>
          </a:p>
          <a:p>
            <a:pPr eaLnBrk="0" hangingPunct="0">
              <a:buFontTx/>
              <a:buChar char="-"/>
            </a:pPr>
            <a:r>
              <a:rPr lang="lv-LV" sz="2300"/>
              <a:t>labprātība, </a:t>
            </a:r>
          </a:p>
          <a:p>
            <a:pPr eaLnBrk="0" hangingPunct="0">
              <a:buFontTx/>
              <a:buChar char="-"/>
            </a:pPr>
            <a:r>
              <a:rPr lang="lv-LV" sz="2300"/>
              <a:t>uzticamība, </a:t>
            </a:r>
          </a:p>
          <a:p>
            <a:pPr eaLnBrk="0" hangingPunct="0">
              <a:buFontTx/>
              <a:buChar char="-"/>
            </a:pPr>
            <a:r>
              <a:rPr lang="lv-LV" sz="2300"/>
              <a:t>lēnprātība, </a:t>
            </a:r>
          </a:p>
          <a:p>
            <a:pPr eaLnBrk="0" hangingPunct="0">
              <a:buFontTx/>
              <a:buChar char="-"/>
            </a:pPr>
            <a:r>
              <a:rPr lang="lv-LV" sz="2300"/>
              <a:t>atturība</a:t>
            </a:r>
          </a:p>
        </p:txBody>
      </p:sp>
      <p:pic>
        <p:nvPicPr>
          <p:cNvPr id="11271" name="Picture 8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99350" y="981075"/>
            <a:ext cx="164465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3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3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32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32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32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32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32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32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withGroup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32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32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4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32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32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5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32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32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withGroup">
                            <p:stCondLst>
                              <p:cond delay="7500"/>
                            </p:stCondLst>
                            <p:childTnLst>
                              <p:par>
                                <p:cTn id="5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325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325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6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325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325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0" grpId="0"/>
      <p:bldP spid="92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>
              <a:lnSpc>
                <a:spcPct val="80000"/>
              </a:lnSpc>
              <a:buFontTx/>
              <a:buNone/>
            </a:pPr>
            <a:r>
              <a:rPr lang="lv-LV" sz="2800" i="1" smtClean="0"/>
              <a:t>1 Brāļi, es negribu, ka jūs paliktu neziņā par Gara dāvanām. 2 Jūs zināt, ka toreiz, kad vēl bijāt pagāni, jūs ar lielu spēku viktin vilka pie mēmajiem elkiem. 3 Tādēļ es jums daru zināmu: neviens, kas runā Dieva Garā, nesaka: lāsts Jēzum, – un neviens nevar teikt: Kungs Jēzus, – kā vien Svētajā Garā.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2071688"/>
            <a:ext cx="6643702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  <a:defRPr/>
            </a:pPr>
            <a:r>
              <a:rPr lang="lv-LV" sz="2600" b="1" dirty="0"/>
              <a:t>Cilvēks</a:t>
            </a:r>
            <a:r>
              <a:rPr lang="lv-LV" sz="2600" dirty="0"/>
              <a:t> ir radīta </a:t>
            </a:r>
            <a:r>
              <a:rPr lang="lv-LV" sz="2600" b="1" dirty="0"/>
              <a:t>reliģiska būtne</a:t>
            </a:r>
            <a:r>
              <a:rPr lang="lv-LV" sz="2600" dirty="0"/>
              <a:t>, ja viņš </a:t>
            </a:r>
            <a:r>
              <a:rPr lang="lv-LV" sz="2600" b="1" dirty="0"/>
              <a:t>nepieķeras</a:t>
            </a:r>
            <a:r>
              <a:rPr lang="lv-LV" sz="2600" dirty="0"/>
              <a:t> </a:t>
            </a:r>
            <a:r>
              <a:rPr lang="lv-LV" sz="2600" b="1" dirty="0"/>
              <a:t>patiesajam</a:t>
            </a:r>
            <a:r>
              <a:rPr lang="lv-LV" sz="2600" dirty="0"/>
              <a:t> </a:t>
            </a:r>
            <a:r>
              <a:rPr lang="lv-LV" sz="2600" b="1" dirty="0"/>
              <a:t>Dievam</a:t>
            </a:r>
            <a:r>
              <a:rPr lang="lv-LV" sz="2600" dirty="0"/>
              <a:t>, tad pieķeras </a:t>
            </a:r>
            <a:r>
              <a:rPr lang="lv-LV" sz="2600" b="1" dirty="0"/>
              <a:t>citiem dieviem</a:t>
            </a:r>
            <a:r>
              <a:rPr lang="lv-LV" sz="2600" dirty="0"/>
              <a:t>. </a:t>
            </a:r>
          </a:p>
          <a:p>
            <a:pPr>
              <a:buFontTx/>
              <a:buChar char="•"/>
              <a:defRPr/>
            </a:pPr>
            <a:r>
              <a:rPr lang="lv-LV" sz="2600" dirty="0" smtClean="0"/>
              <a:t>Ir iemesls kāpēc </a:t>
            </a:r>
            <a:r>
              <a:rPr lang="lv-LV" sz="2600" b="1" dirty="0" smtClean="0"/>
              <a:t>elku dievi </a:t>
            </a:r>
            <a:r>
              <a:rPr lang="lv-LV" sz="2600" dirty="0" smtClean="0"/>
              <a:t>tiek </a:t>
            </a:r>
            <a:r>
              <a:rPr lang="lv-LV" sz="2600" b="1" dirty="0" smtClean="0"/>
              <a:t>saukti </a:t>
            </a:r>
            <a:r>
              <a:rPr lang="lv-LV" sz="2600" dirty="0" smtClean="0"/>
              <a:t>par</a:t>
            </a:r>
            <a:r>
              <a:rPr lang="lv-LV" sz="2600" b="1" dirty="0" smtClean="0"/>
              <a:t> mēmajiem elkiem, jo tie nerunā, ne saule, ne koki, ne elku tēli, tie nerunā</a:t>
            </a:r>
            <a:r>
              <a:rPr lang="lv-LV" sz="2600" dirty="0" smtClean="0"/>
              <a:t>, bet </a:t>
            </a:r>
            <a:r>
              <a:rPr lang="lv-LV" sz="2600" b="1" dirty="0" smtClean="0"/>
              <a:t>dzīvais Dievs runā uz mums caur Dieva vārdu – Bībeli. </a:t>
            </a:r>
          </a:p>
          <a:p>
            <a:pPr>
              <a:buFontTx/>
              <a:buChar char="•"/>
              <a:defRPr/>
            </a:pPr>
            <a:r>
              <a:rPr lang="lv-LV" sz="2600" dirty="0" smtClean="0"/>
              <a:t>Pāvils rāda, ka </a:t>
            </a:r>
            <a:r>
              <a:rPr lang="lv-LV" sz="2600" b="1" dirty="0" smtClean="0"/>
              <a:t>reiz</a:t>
            </a:r>
            <a:r>
              <a:rPr lang="lv-LV" sz="2600" dirty="0" smtClean="0"/>
              <a:t> cilvēki tik ļoti </a:t>
            </a:r>
            <a:r>
              <a:rPr lang="lv-LV" sz="2600" b="1" dirty="0" smtClean="0"/>
              <a:t>dzinās tiem pakaļ</a:t>
            </a:r>
            <a:r>
              <a:rPr lang="lv-LV" sz="2600" dirty="0" smtClean="0"/>
              <a:t>, bet </a:t>
            </a:r>
            <a:r>
              <a:rPr lang="lv-LV" sz="2600" b="1" dirty="0" smtClean="0"/>
              <a:t>tagad</a:t>
            </a:r>
            <a:r>
              <a:rPr lang="lv-LV" sz="2600" dirty="0" smtClean="0"/>
              <a:t> viņi ir no tiem </a:t>
            </a:r>
            <a:r>
              <a:rPr lang="lv-LV" sz="2600" b="1" dirty="0" smtClean="0"/>
              <a:t>atbrīvoti</a:t>
            </a:r>
            <a:r>
              <a:rPr lang="lv-LV" sz="2600" dirty="0" smtClean="0"/>
              <a:t>, bet ir cilvēki, kas </a:t>
            </a:r>
            <a:r>
              <a:rPr lang="lv-LV" sz="2600" b="1" dirty="0" smtClean="0"/>
              <a:t>negrib brīvību</a:t>
            </a:r>
            <a:r>
              <a:rPr lang="lv-LV" sz="2600" dirty="0" smtClean="0"/>
              <a:t>, kas grib tikt atpakaļ pie </a:t>
            </a:r>
            <a:r>
              <a:rPr lang="lv-LV" sz="2600" b="1" dirty="0" smtClean="0"/>
              <a:t>mēmajiem elkiem</a:t>
            </a:r>
            <a:r>
              <a:rPr lang="lv-LV" sz="2600" dirty="0" smtClean="0"/>
              <a:t>.</a:t>
            </a:r>
            <a:endParaRPr lang="lv-LV" sz="2600" dirty="0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F630874-22AD-4CB1-9A86-36A9A3511DC7}" type="slidenum">
              <a:rPr lang="lv-LV" smtClean="0"/>
              <a:pPr/>
              <a:t>4</a:t>
            </a:fld>
            <a:endParaRPr lang="lv-LV" smtClean="0"/>
          </a:p>
        </p:txBody>
      </p:sp>
      <p:pic>
        <p:nvPicPr>
          <p:cNvPr id="6152" name="Picture 8" descr="Attēlu rezultāti vaicājumam “sun”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48400" y="1785926"/>
            <a:ext cx="2895600" cy="1628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54" name="Picture 10" descr="Attēlu rezultāti vaicājumam “big tree”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12" y="3357563"/>
            <a:ext cx="2857488" cy="19128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56" name="Picture 12" descr="Saistīts attēl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5000636"/>
            <a:ext cx="2895600" cy="18573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 autoUpdateAnimBg="0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lv-LV" sz="2700" i="1" smtClean="0"/>
              <a:t>4 Ir dažādas dāvanas, bet tas pats Gars. 5 Ir dažādas kalpošanas, bet tas pats Kungs. 6 Ir dažādas spēka izpausmes, bet tas pats Dievs, kas visu visā rosina. 7 Bet ikvienam tiek dota Gara atklāsme kopīgam labumam.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285875"/>
            <a:ext cx="6643688" cy="569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lv-LV" sz="2800" b="1"/>
              <a:t>Dāvanas</a:t>
            </a:r>
            <a:r>
              <a:rPr lang="lv-LV" sz="2800"/>
              <a:t> ir </a:t>
            </a:r>
            <a:r>
              <a:rPr lang="lv-LV" sz="2800" b="1"/>
              <a:t>dotas</a:t>
            </a:r>
            <a:r>
              <a:rPr lang="lv-LV" sz="2800"/>
              <a:t>, lai </a:t>
            </a:r>
            <a:r>
              <a:rPr lang="lv-LV" sz="2800" b="1"/>
              <a:t>kalpotu citiem</a:t>
            </a:r>
            <a:r>
              <a:rPr lang="lv-LV" sz="2800"/>
              <a:t>.</a:t>
            </a:r>
          </a:p>
          <a:p>
            <a:pPr>
              <a:buFont typeface="Arial" charset="0"/>
              <a:buChar char="•"/>
            </a:pPr>
            <a:r>
              <a:rPr lang="lv-LV" sz="2800" b="1"/>
              <a:t>Gara dāvanas kopējam labumam</a:t>
            </a:r>
            <a:r>
              <a:rPr lang="lv-LV" sz="2800"/>
              <a:t>, ne </a:t>
            </a:r>
            <a:r>
              <a:rPr lang="lv-LV" sz="2800" b="1"/>
              <a:t>sev, </a:t>
            </a:r>
            <a:r>
              <a:rPr lang="lv-LV" sz="2800"/>
              <a:t>ne </a:t>
            </a:r>
            <a:r>
              <a:rPr lang="lv-LV" sz="2800" b="1"/>
              <a:t>sevis izcelšanai </a:t>
            </a:r>
            <a:r>
              <a:rPr lang="lv-LV" sz="2800"/>
              <a:t>citu labā!</a:t>
            </a:r>
            <a:endParaRPr lang="lv-LV" sz="2800" b="1"/>
          </a:p>
          <a:p>
            <a:pPr>
              <a:buFont typeface="Arial" charset="0"/>
              <a:buChar char="•"/>
            </a:pPr>
            <a:r>
              <a:rPr lang="lv-LV" sz="2800"/>
              <a:t>Kur </a:t>
            </a:r>
            <a:r>
              <a:rPr lang="lv-LV" sz="2800" b="1"/>
              <a:t>dāvanas</a:t>
            </a:r>
            <a:r>
              <a:rPr lang="lv-LV" sz="2800"/>
              <a:t> tiek </a:t>
            </a:r>
            <a:r>
              <a:rPr lang="lv-LV" sz="2800" b="1"/>
              <a:t>pareizi lietotas</a:t>
            </a:r>
            <a:r>
              <a:rPr lang="lv-LV" sz="2800"/>
              <a:t>, tur tās </a:t>
            </a:r>
            <a:r>
              <a:rPr lang="lv-LV" sz="2800" b="1"/>
              <a:t>nes augļus.</a:t>
            </a:r>
          </a:p>
          <a:p>
            <a:pPr>
              <a:buFont typeface="Arial" charset="0"/>
              <a:buChar char="•"/>
            </a:pPr>
            <a:r>
              <a:rPr lang="lv-LV" sz="2800" b="1"/>
              <a:t>Baznīcā </a:t>
            </a:r>
            <a:r>
              <a:rPr lang="lv-LV" sz="2800"/>
              <a:t>ir dažādi </a:t>
            </a:r>
            <a:r>
              <a:rPr lang="lv-LV" sz="2800" b="1"/>
              <a:t>amati</a:t>
            </a:r>
            <a:r>
              <a:rPr lang="lv-LV" sz="2800"/>
              <a:t>: </a:t>
            </a:r>
            <a:r>
              <a:rPr lang="lv-LV" sz="2800" b="1"/>
              <a:t>mācītāji</a:t>
            </a:r>
            <a:r>
              <a:rPr lang="lv-LV" sz="2800"/>
              <a:t>, dr. </a:t>
            </a:r>
            <a:r>
              <a:rPr lang="lv-LV" sz="2800" b="1"/>
              <a:t>padome</a:t>
            </a:r>
            <a:r>
              <a:rPr lang="lv-LV" sz="2800"/>
              <a:t>, </a:t>
            </a:r>
            <a:r>
              <a:rPr lang="lv-LV" sz="2800" b="1"/>
              <a:t>perminderi</a:t>
            </a:r>
            <a:r>
              <a:rPr lang="lv-LV" sz="2800"/>
              <a:t>, </a:t>
            </a:r>
            <a:r>
              <a:rPr lang="lv-LV" sz="2800" b="1"/>
              <a:t>mūziķi</a:t>
            </a:r>
            <a:r>
              <a:rPr lang="lv-LV" sz="2800"/>
              <a:t>, </a:t>
            </a:r>
            <a:r>
              <a:rPr lang="lv-LV" sz="2800" b="1"/>
              <a:t>skolotāji</a:t>
            </a:r>
            <a:r>
              <a:rPr lang="lv-LV" sz="2800"/>
              <a:t>.</a:t>
            </a:r>
          </a:p>
          <a:p>
            <a:pPr>
              <a:buFont typeface="Arial" charset="0"/>
              <a:buChar char="•"/>
            </a:pPr>
            <a:r>
              <a:rPr lang="lv-LV" sz="2800"/>
              <a:t>Katram </a:t>
            </a:r>
            <a:r>
              <a:rPr lang="lv-LV" sz="2800" b="1"/>
              <a:t>amatam</a:t>
            </a:r>
            <a:r>
              <a:rPr lang="lv-LV" sz="2800"/>
              <a:t> ir vajadzīgas savas </a:t>
            </a:r>
            <a:r>
              <a:rPr lang="lv-LV" sz="2800" b="1"/>
              <a:t>dāvanas</a:t>
            </a:r>
            <a:r>
              <a:rPr lang="lv-LV" sz="2800"/>
              <a:t>. V</a:t>
            </a:r>
            <a:r>
              <a:rPr lang="nb-NO" sz="2800"/>
              <a:t>isiem </a:t>
            </a:r>
            <a:r>
              <a:rPr lang="nb-NO" sz="2800" b="1"/>
              <a:t>kādas dāvanas jau ir</a:t>
            </a:r>
            <a:r>
              <a:rPr lang="lv-LV" sz="2800"/>
              <a:t>.</a:t>
            </a:r>
          </a:p>
          <a:p>
            <a:pPr>
              <a:buFont typeface="Arial" charset="0"/>
              <a:buChar char="•"/>
            </a:pPr>
            <a:r>
              <a:rPr lang="lv-LV" sz="2800" b="1"/>
              <a:t>Labi</a:t>
            </a:r>
            <a:r>
              <a:rPr lang="lv-LV" sz="2800"/>
              <a:t> un </a:t>
            </a:r>
            <a:r>
              <a:rPr lang="lv-LV" sz="2800" b="1"/>
              <a:t>svētīgi</a:t>
            </a:r>
            <a:r>
              <a:rPr lang="lv-LV" sz="2800"/>
              <a:t> ir, ja </a:t>
            </a:r>
            <a:r>
              <a:rPr lang="lv-LV" sz="2800" b="1"/>
              <a:t>katrs kalpo atbilstoši</a:t>
            </a:r>
            <a:r>
              <a:rPr lang="lv-LV" sz="2800"/>
              <a:t> savām </a:t>
            </a:r>
            <a:r>
              <a:rPr lang="lv-LV" sz="2800" b="1"/>
              <a:t>dāvanām</a:t>
            </a:r>
            <a:r>
              <a:rPr lang="lv-LV" sz="2800"/>
              <a:t>.</a:t>
            </a:r>
          </a:p>
          <a:p>
            <a:pPr>
              <a:buFont typeface="Arial" charset="0"/>
              <a:buChar char="•"/>
            </a:pPr>
            <a:r>
              <a:rPr lang="lv-LV" sz="2800"/>
              <a:t>J</a:t>
            </a:r>
            <a:r>
              <a:rPr lang="nb-NO" sz="2800"/>
              <a:t>ūs </a:t>
            </a:r>
            <a:r>
              <a:rPr lang="nb-NO" sz="2800" b="1"/>
              <a:t>sevi apzogat</a:t>
            </a:r>
            <a:r>
              <a:rPr lang="nb-NO" sz="2800"/>
              <a:t>, ja </a:t>
            </a:r>
            <a:r>
              <a:rPr lang="nb-NO" sz="2800" b="1"/>
              <a:t>nekalpojat</a:t>
            </a:r>
            <a:r>
              <a:rPr lang="nb-NO" sz="2800"/>
              <a:t>, </a:t>
            </a:r>
            <a:r>
              <a:rPr lang="nb-NO" sz="2800" b="1"/>
              <a:t>atņemat</a:t>
            </a:r>
            <a:r>
              <a:rPr lang="nb-NO" sz="2800"/>
              <a:t> sev </a:t>
            </a:r>
            <a:r>
              <a:rPr lang="nb-NO" sz="2800" b="1"/>
              <a:t>dzīves jēgu</a:t>
            </a:r>
            <a:r>
              <a:rPr lang="lv-LV" sz="2800" b="1"/>
              <a:t>.</a:t>
            </a:r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7504140-CD5F-419A-A73C-DFD61A5017BA}" type="slidenum">
              <a:rPr lang="lv-LV" smtClean="0"/>
              <a:pPr/>
              <a:t>5</a:t>
            </a:fld>
            <a:endParaRPr lang="lv-LV" smtClean="0"/>
          </a:p>
        </p:txBody>
      </p:sp>
      <p:pic>
        <p:nvPicPr>
          <p:cNvPr id="5126" name="Picture 6" descr="https://plus.google.com/photos/118046054035858943733/albums/5973668236619921745?authkey=COSbksXF_c7Lew"/>
          <p:cNvPicPr>
            <a:picLocks noChangeAspect="1" noChangeArrowheads="1"/>
          </p:cNvPicPr>
          <p:nvPr/>
        </p:nvPicPr>
        <p:blipFill>
          <a:blip r:embed="rId2" cstate="print"/>
          <a:srcRect t="8772"/>
          <a:stretch>
            <a:fillRect/>
          </a:stretch>
        </p:blipFill>
        <p:spPr bwMode="auto">
          <a:xfrm>
            <a:off x="6429388" y="5000636"/>
            <a:ext cx="2714612" cy="18573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8" name="Picture 8" descr="http://4.bp.blogspot.com/-kJgpnf6fj24/Urs9J20-ltI/AAAAAAAADmY/f9oNuS8afHM/s640/IMG_4992.JPG"/>
          <p:cNvPicPr>
            <a:picLocks noChangeAspect="1" noChangeArrowheads="1"/>
          </p:cNvPicPr>
          <p:nvPr/>
        </p:nvPicPr>
        <p:blipFill>
          <a:blip r:embed="rId3"/>
          <a:srcRect t="12281"/>
          <a:stretch>
            <a:fillRect/>
          </a:stretch>
        </p:blipFill>
        <p:spPr bwMode="auto">
          <a:xfrm>
            <a:off x="6429388" y="3143248"/>
            <a:ext cx="2714612" cy="17859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30" name="Picture 10" descr="https://plus.google.com/photos/118046054035858943733/albums/5973668236619921745?authkey=COSbksXF_c7Lew"/>
          <p:cNvPicPr>
            <a:picLocks noChangeAspect="1" noChangeArrowheads="1"/>
          </p:cNvPicPr>
          <p:nvPr/>
        </p:nvPicPr>
        <p:blipFill>
          <a:blip r:embed="rId4" cstate="print"/>
          <a:srcRect t="22500"/>
          <a:stretch>
            <a:fillRect/>
          </a:stretch>
        </p:blipFill>
        <p:spPr bwMode="auto">
          <a:xfrm>
            <a:off x="6317200" y="1357298"/>
            <a:ext cx="2826799" cy="1643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 autoUpdateAnimBg="0" advAuto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868363"/>
          </a:xfrm>
        </p:spPr>
        <p:txBody>
          <a:bodyPr/>
          <a:lstStyle/>
          <a:p>
            <a:r>
              <a:rPr lang="lv-LV" sz="4800" b="1" smtClean="0">
                <a:solidFill>
                  <a:schemeClr val="tx1"/>
                </a:solidFill>
              </a:rPr>
              <a:t>Dāvanas</a:t>
            </a:r>
          </a:p>
        </p:txBody>
      </p:sp>
      <p:sp>
        <p:nvSpPr>
          <p:cNvPr id="8195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3A121B7-B403-4137-92E1-E546C763AB02}" type="slidenum">
              <a:rPr lang="lv-LV" smtClean="0"/>
              <a:pPr/>
              <a:t>6</a:t>
            </a:fld>
            <a:endParaRPr lang="lv-LV" smtClean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733425"/>
            <a:ext cx="5857875" cy="612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lv-LV" sz="2800" b="1"/>
              <a:t>Dāvanas </a:t>
            </a:r>
            <a:r>
              <a:rPr lang="lv-LV" sz="2800"/>
              <a:t>dod </a:t>
            </a:r>
            <a:r>
              <a:rPr lang="lv-LV" sz="2800" b="1"/>
              <a:t>nevis nopelnu dēļ</a:t>
            </a:r>
            <a:r>
              <a:rPr lang="lv-LV" sz="2800"/>
              <a:t>, bet </a:t>
            </a:r>
            <a:r>
              <a:rPr lang="lv-LV" sz="2800" b="1"/>
              <a:t>attiecību dēļ!</a:t>
            </a:r>
            <a:r>
              <a:rPr lang="lv-LV" sz="2800"/>
              <a:t> </a:t>
            </a:r>
          </a:p>
          <a:p>
            <a:pPr>
              <a:buFont typeface="Arial" charset="0"/>
              <a:buChar char="•"/>
            </a:pPr>
            <a:r>
              <a:rPr lang="lv-LV" sz="2800" b="1"/>
              <a:t>Dāvanu nevar </a:t>
            </a:r>
            <a:r>
              <a:rPr lang="lv-LV" sz="2800"/>
              <a:t>nekādi </a:t>
            </a:r>
            <a:r>
              <a:rPr lang="lv-LV" sz="2800" b="1"/>
              <a:t>nopelnīt</a:t>
            </a:r>
            <a:r>
              <a:rPr lang="lv-LV" sz="2800"/>
              <a:t>!  </a:t>
            </a:r>
            <a:r>
              <a:rPr lang="lv-LV" sz="2800" b="1"/>
              <a:t>Ja</a:t>
            </a:r>
            <a:r>
              <a:rPr lang="lv-LV" sz="2800"/>
              <a:t> tu kaut ko </a:t>
            </a:r>
            <a:r>
              <a:rPr lang="lv-LV" sz="2800" b="1"/>
              <a:t>nopelni</a:t>
            </a:r>
            <a:r>
              <a:rPr lang="lv-LV" sz="2800"/>
              <a:t>, tā vairs </a:t>
            </a:r>
            <a:r>
              <a:rPr lang="lv-LV" sz="2800" b="1"/>
              <a:t>nav dāvana, bet alga</a:t>
            </a:r>
            <a:r>
              <a:rPr lang="lv-LV" sz="2800"/>
              <a:t>.</a:t>
            </a:r>
          </a:p>
          <a:p>
            <a:pPr>
              <a:buFont typeface="Arial" charset="0"/>
              <a:buChar char="•"/>
            </a:pPr>
            <a:r>
              <a:rPr lang="lv-LV" sz="2800" b="1"/>
              <a:t>Dāvana</a:t>
            </a:r>
            <a:r>
              <a:rPr lang="lv-LV" sz="2800"/>
              <a:t> ir kaut kas tāds, kas tev </a:t>
            </a:r>
            <a:r>
              <a:rPr lang="lv-LV" sz="2800" b="1"/>
              <a:t>padodas labāk par citiem!</a:t>
            </a:r>
            <a:endParaRPr lang="lv-LV" sz="2800"/>
          </a:p>
          <a:p>
            <a:pPr>
              <a:buFont typeface="Arial" charset="0"/>
              <a:buChar char="•"/>
            </a:pPr>
            <a:r>
              <a:rPr lang="lv-LV" sz="2800"/>
              <a:t>Tas </a:t>
            </a:r>
            <a:r>
              <a:rPr lang="lv-LV" sz="2800" b="1"/>
              <a:t>nenozīmē</a:t>
            </a:r>
            <a:r>
              <a:rPr lang="lv-LV" sz="2800"/>
              <a:t>, </a:t>
            </a:r>
            <a:r>
              <a:rPr lang="lv-LV" sz="2800" b="1"/>
              <a:t>ja</a:t>
            </a:r>
            <a:r>
              <a:rPr lang="lv-LV" sz="2800"/>
              <a:t> tev </a:t>
            </a:r>
            <a:r>
              <a:rPr lang="lv-LV" sz="2800" b="1"/>
              <a:t>nav</a:t>
            </a:r>
            <a:r>
              <a:rPr lang="lv-LV" sz="2800"/>
              <a:t> </a:t>
            </a:r>
            <a:r>
              <a:rPr lang="lv-LV" sz="2800" b="1"/>
              <a:t>dāvanas</a:t>
            </a:r>
            <a:r>
              <a:rPr lang="lv-LV" sz="2800"/>
              <a:t>, ka tu to </a:t>
            </a:r>
            <a:r>
              <a:rPr lang="lv-LV" sz="2800" b="1"/>
              <a:t>nevari darīt</a:t>
            </a:r>
            <a:r>
              <a:rPr lang="lv-LV" sz="2800"/>
              <a:t>, Nē. </a:t>
            </a:r>
          </a:p>
          <a:p>
            <a:pPr>
              <a:buFont typeface="Arial" charset="0"/>
              <a:buChar char="•"/>
            </a:pPr>
            <a:r>
              <a:rPr lang="lv-LV" sz="2800"/>
              <a:t>Bet ir cilvēki, kas var ļoti labi visu </a:t>
            </a:r>
            <a:r>
              <a:rPr lang="lv-LV" sz="2800" b="1"/>
              <a:t>atcerēties</a:t>
            </a:r>
            <a:r>
              <a:rPr lang="lv-LV" sz="2800"/>
              <a:t>, kam ir </a:t>
            </a:r>
            <a:r>
              <a:rPr lang="lv-LV" sz="2800" b="1"/>
              <a:t>absolūtā dzirde</a:t>
            </a:r>
            <a:r>
              <a:rPr lang="lv-LV" sz="2800"/>
              <a:t>, kam padodas </a:t>
            </a:r>
            <a:r>
              <a:rPr lang="lv-LV" sz="2800" b="1"/>
              <a:t>tehnikas lietas</a:t>
            </a:r>
            <a:r>
              <a:rPr lang="lv-LV" sz="2800"/>
              <a:t>, kas viegli var </a:t>
            </a:r>
            <a:r>
              <a:rPr lang="lv-LV" sz="2800" b="1"/>
              <a:t>uzstāties publikas priekšā </a:t>
            </a:r>
            <a:r>
              <a:rPr lang="lv-LV" sz="2800"/>
              <a:t>utt.</a:t>
            </a:r>
          </a:p>
        </p:txBody>
      </p:sp>
      <p:pic>
        <p:nvPicPr>
          <p:cNvPr id="39938" name="Picture 2" descr="http://www.sabechotechnosoft.com/ProfileImages/Img_ec3c38c5c9f9a62c7757bcb36d3552dc_ChristmasGiftBox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1071546"/>
            <a:ext cx="3643306" cy="5143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lv-LV" sz="2800" i="1" smtClean="0"/>
              <a:t>8 Vienam Gars dod </a:t>
            </a:r>
            <a:r>
              <a:rPr lang="lv-LV" sz="2800" b="1" i="1" smtClean="0"/>
              <a:t>gudrības</a:t>
            </a:r>
            <a:r>
              <a:rPr lang="lv-LV" sz="2800" i="1" smtClean="0"/>
              <a:t> vārdus, citam – </a:t>
            </a:r>
            <a:r>
              <a:rPr lang="lv-LV" sz="2800" b="1" i="1" smtClean="0"/>
              <a:t>atziņas</a:t>
            </a:r>
            <a:r>
              <a:rPr lang="lv-LV" sz="2800" i="1" smtClean="0"/>
              <a:t> vārdus tas pats Gars;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642938"/>
            <a:ext cx="9144000" cy="412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lv-LV" sz="2800" b="1"/>
              <a:t>Pāvils</a:t>
            </a:r>
            <a:r>
              <a:rPr lang="lv-LV" sz="2800"/>
              <a:t> sāk ar </a:t>
            </a:r>
            <a:r>
              <a:rPr lang="lv-LV" sz="2800" b="1"/>
              <a:t>svarīgākajām dāvanām</a:t>
            </a:r>
            <a:r>
              <a:rPr lang="lv-LV" sz="2800"/>
              <a:t>:</a:t>
            </a:r>
          </a:p>
          <a:p>
            <a:pPr>
              <a:buFont typeface="Arial" charset="0"/>
              <a:buChar char="•"/>
            </a:pPr>
            <a:r>
              <a:rPr lang="lv-LV" sz="2800" b="1"/>
              <a:t>Atziņas vārdi</a:t>
            </a:r>
            <a:r>
              <a:rPr lang="lv-LV" sz="2800"/>
              <a:t> – </a:t>
            </a:r>
            <a:r>
              <a:rPr lang="lv-LV" sz="2800" b="1"/>
              <a:t>atklāsme</a:t>
            </a:r>
            <a:r>
              <a:rPr lang="lv-LV" sz="2800"/>
              <a:t>, kas saistīta ar </a:t>
            </a:r>
            <a:r>
              <a:rPr lang="lv-LV" sz="2800" b="1"/>
              <a:t>noslēpumu. </a:t>
            </a:r>
            <a:r>
              <a:rPr lang="lv-LV" sz="2800"/>
              <a:t>Ir </a:t>
            </a:r>
            <a:r>
              <a:rPr lang="lv-LV" sz="2800" b="1"/>
              <a:t>cilvēki</a:t>
            </a:r>
            <a:r>
              <a:rPr lang="lv-LV" sz="2800"/>
              <a:t>, kuri saka, ka </a:t>
            </a:r>
            <a:r>
              <a:rPr lang="lv-LV" sz="2800" b="1"/>
              <a:t>lasa Bībeli </a:t>
            </a:r>
            <a:r>
              <a:rPr lang="lv-LV" sz="2800"/>
              <a:t>un </a:t>
            </a:r>
            <a:r>
              <a:rPr lang="lv-LV" sz="2800" b="1"/>
              <a:t>neko nesaprot.</a:t>
            </a:r>
            <a:r>
              <a:rPr lang="lv-LV" sz="2800"/>
              <a:t> Ja </a:t>
            </a:r>
            <a:r>
              <a:rPr lang="lv-LV" sz="2800" b="1"/>
              <a:t>nelūdz Dievam, </a:t>
            </a:r>
            <a:r>
              <a:rPr lang="lv-LV" sz="2800"/>
              <a:t>tad pie </a:t>
            </a:r>
            <a:r>
              <a:rPr lang="lv-LV" sz="2800" b="1"/>
              <a:t>dziļas atziņas netikt</a:t>
            </a:r>
            <a:r>
              <a:rPr lang="lv-LV" sz="2800"/>
              <a:t>.</a:t>
            </a:r>
          </a:p>
          <a:p>
            <a:pPr>
              <a:buFont typeface="Arial" charset="0"/>
              <a:buChar char="•"/>
            </a:pPr>
            <a:endParaRPr lang="lv-LV" sz="1000" b="1"/>
          </a:p>
          <a:p>
            <a:pPr>
              <a:buFont typeface="Arial" charset="0"/>
              <a:buChar char="•"/>
            </a:pPr>
            <a:r>
              <a:rPr lang="lv-LV" sz="2800" b="1"/>
              <a:t>Gudrības vārdi</a:t>
            </a:r>
            <a:r>
              <a:rPr lang="lv-LV" sz="2800"/>
              <a:t> - </a:t>
            </a:r>
            <a:r>
              <a:rPr lang="lv-LV" sz="2800" b="1"/>
              <a:t>salikt kopā</a:t>
            </a:r>
            <a:r>
              <a:rPr lang="lv-LV" sz="2800"/>
              <a:t>, </a:t>
            </a:r>
            <a:r>
              <a:rPr lang="lv-LV" sz="2800" b="1"/>
              <a:t>teoloģijā</a:t>
            </a:r>
            <a:r>
              <a:rPr lang="lv-LV" sz="2800"/>
              <a:t> ļoti </a:t>
            </a:r>
            <a:r>
              <a:rPr lang="lv-LV" sz="2800" b="1"/>
              <a:t>svarīgi</a:t>
            </a:r>
            <a:r>
              <a:rPr lang="lv-LV" sz="2800"/>
              <a:t>, </a:t>
            </a:r>
            <a:r>
              <a:rPr lang="lv-LV" sz="2800" b="1"/>
              <a:t>visi</a:t>
            </a:r>
            <a:r>
              <a:rPr lang="lv-LV" sz="2800"/>
              <a:t> </a:t>
            </a:r>
            <a:r>
              <a:rPr lang="lv-LV" sz="2800" b="1"/>
              <a:t>var</a:t>
            </a:r>
            <a:r>
              <a:rPr lang="lv-LV" sz="2800"/>
              <a:t> </a:t>
            </a:r>
            <a:r>
              <a:rPr lang="lv-LV" sz="2800" b="1"/>
              <a:t>lasīt</a:t>
            </a:r>
            <a:r>
              <a:rPr lang="lv-LV" sz="2800"/>
              <a:t> Bībeli, bet </a:t>
            </a:r>
            <a:r>
              <a:rPr lang="lv-LV" sz="2800" b="1"/>
              <a:t>ne visi var salikt visu kopā</a:t>
            </a:r>
            <a:r>
              <a:rPr lang="lv-LV" sz="2800"/>
              <a:t>.</a:t>
            </a:r>
          </a:p>
          <a:p>
            <a:pPr>
              <a:buFont typeface="Arial" charset="0"/>
              <a:buChar char="•"/>
            </a:pPr>
            <a:r>
              <a:rPr lang="lv-LV" sz="2800"/>
              <a:t>P. kā </a:t>
            </a:r>
            <a:r>
              <a:rPr lang="lv-LV" sz="2800" b="1"/>
              <a:t>saimniece</a:t>
            </a:r>
            <a:r>
              <a:rPr lang="lv-LV" sz="2800"/>
              <a:t>, nevis </a:t>
            </a:r>
            <a:r>
              <a:rPr lang="lv-LV" sz="2800" b="1"/>
              <a:t>izber </a:t>
            </a:r>
            <a:r>
              <a:rPr lang="lv-LV" sz="2800"/>
              <a:t>produktus, bet </a:t>
            </a:r>
            <a:r>
              <a:rPr lang="lv-LV" sz="2800" b="1"/>
              <a:t>pagatavo</a:t>
            </a:r>
            <a:r>
              <a:rPr lang="lv-LV" sz="2800"/>
              <a:t>, no dažādām </a:t>
            </a:r>
            <a:r>
              <a:rPr lang="lv-LV" sz="2800" b="1"/>
              <a:t>lietām</a:t>
            </a:r>
            <a:r>
              <a:rPr lang="lv-LV" sz="2800"/>
              <a:t> uztaisa </a:t>
            </a:r>
            <a:r>
              <a:rPr lang="lv-LV" sz="2800" b="1"/>
              <a:t>ēdienu</a:t>
            </a:r>
            <a:r>
              <a:rPr lang="lv-LV" sz="2800"/>
              <a:t>. Teoloģijā arī, ja var labi </a:t>
            </a:r>
            <a:r>
              <a:rPr lang="lv-LV" sz="2800" b="1"/>
              <a:t>salikt kopā</a:t>
            </a:r>
            <a:r>
              <a:rPr lang="lv-LV" sz="2800"/>
              <a:t>, tas </a:t>
            </a:r>
            <a:r>
              <a:rPr lang="lv-LV" sz="2800" b="1"/>
              <a:t>nes labus augļus </a:t>
            </a:r>
            <a:r>
              <a:rPr lang="lv-LV" sz="2800"/>
              <a:t>pie cilvēkiem.</a:t>
            </a: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456CC64-7F64-4738-8069-807288A6280A}" type="slidenum">
              <a:rPr lang="lv-LV" smtClean="0"/>
              <a:pPr/>
              <a:t>7</a:t>
            </a:fld>
            <a:endParaRPr lang="lv-LV" smtClean="0"/>
          </a:p>
        </p:txBody>
      </p:sp>
      <p:pic>
        <p:nvPicPr>
          <p:cNvPr id="6150" name="Picture 6" descr="http://i.huffpost.com/gen/890553/thumbs/r-SMART-PEOPLE-large570.jpg?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591049"/>
            <a:ext cx="4857752" cy="22669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52" name="Picture 8" descr="http://www.svetdienasrits.lv/wp-content/uploads/2010/10/martin-luther-540x5401-486x3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4572008"/>
            <a:ext cx="4143372" cy="22859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 autoUpdateAnimBg="0" advAuto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lv-LV" sz="2800" i="1" smtClean="0"/>
              <a:t>9 citam – </a:t>
            </a:r>
            <a:r>
              <a:rPr lang="lv-LV" sz="2800" b="1" i="1" smtClean="0"/>
              <a:t>ticību</a:t>
            </a:r>
            <a:r>
              <a:rPr lang="lv-LV" sz="2800" i="1" smtClean="0"/>
              <a:t> tai pašā Garā, 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714375"/>
            <a:ext cx="5715000" cy="612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lv-LV" sz="2800" b="1"/>
              <a:t>Ticības dāvana</a:t>
            </a:r>
            <a:r>
              <a:rPr lang="lv-LV" sz="2800"/>
              <a:t> - </a:t>
            </a:r>
            <a:r>
              <a:rPr lang="lv-LV" sz="2800" b="1"/>
              <a:t>varonīgā</a:t>
            </a:r>
            <a:r>
              <a:rPr lang="lv-LV" sz="2800"/>
              <a:t> ticība, pretēji visiem apkārtējiem. </a:t>
            </a:r>
          </a:p>
          <a:p>
            <a:pPr>
              <a:buFont typeface="Arial" charset="0"/>
              <a:buChar char="•"/>
            </a:pPr>
            <a:r>
              <a:rPr lang="lv-LV" sz="2800"/>
              <a:t>Tev nav runa par </a:t>
            </a:r>
            <a:r>
              <a:rPr lang="lv-LV" sz="2800" b="1"/>
              <a:t>vienkāršu</a:t>
            </a:r>
            <a:r>
              <a:rPr lang="lv-LV" sz="2800"/>
              <a:t> </a:t>
            </a:r>
            <a:r>
              <a:rPr lang="lv-LV" sz="2800" b="1"/>
              <a:t>ticību</a:t>
            </a:r>
            <a:r>
              <a:rPr lang="lv-LV" sz="2800"/>
              <a:t>, kā tai gadījumā “</a:t>
            </a:r>
            <a:r>
              <a:rPr lang="lv-LV" sz="2800" i="1"/>
              <a:t>izrādās mūsu omīte bija ticīga</a:t>
            </a:r>
            <a:r>
              <a:rPr lang="lv-LV" sz="2800"/>
              <a:t>”. Debesu valstībai pietiek, bet ne piemēram.</a:t>
            </a:r>
          </a:p>
          <a:p>
            <a:pPr>
              <a:buFont typeface="Arial" charset="0"/>
              <a:buChar char="•"/>
            </a:pPr>
            <a:r>
              <a:rPr lang="lv-LV" sz="2800"/>
              <a:t>Te runa par </a:t>
            </a:r>
            <a:r>
              <a:rPr lang="lv-LV" sz="2800" b="1"/>
              <a:t>īpašu ticību</a:t>
            </a:r>
            <a:r>
              <a:rPr lang="lv-LV" sz="2800"/>
              <a:t>, no kā </a:t>
            </a:r>
            <a:r>
              <a:rPr lang="lv-LV" sz="2800" b="1"/>
              <a:t>citiem smelties</a:t>
            </a:r>
            <a:r>
              <a:rPr lang="lv-LV" sz="2800"/>
              <a:t>, kā padomju laikā </a:t>
            </a:r>
            <a:r>
              <a:rPr lang="lv-LV" sz="2800" b="1"/>
              <a:t>kundze</a:t>
            </a:r>
            <a:r>
              <a:rPr lang="lv-LV" sz="2800"/>
              <a:t> pie </a:t>
            </a:r>
            <a:r>
              <a:rPr lang="lv-LV" sz="2800" b="1"/>
              <a:t>Raunas baznīcas </a:t>
            </a:r>
            <a:r>
              <a:rPr lang="lv-LV" sz="2800"/>
              <a:t>bija </a:t>
            </a:r>
            <a:r>
              <a:rPr lang="lv-LV" sz="2800" b="1"/>
              <a:t>nostājusies</a:t>
            </a:r>
            <a:r>
              <a:rPr lang="lv-LV" sz="2800"/>
              <a:t> pret </a:t>
            </a:r>
            <a:r>
              <a:rPr lang="lv-LV" sz="2800" b="1"/>
              <a:t>padomju varu</a:t>
            </a:r>
            <a:r>
              <a:rPr lang="lv-LV" sz="2800"/>
              <a:t>, lai </a:t>
            </a:r>
            <a:r>
              <a:rPr lang="lv-LV" sz="2800" b="1"/>
              <a:t>nejauktu baznīcu</a:t>
            </a:r>
            <a:r>
              <a:rPr lang="lv-LV" sz="2800"/>
              <a:t>.</a:t>
            </a:r>
          </a:p>
          <a:p>
            <a:pPr>
              <a:buFont typeface="Arial" charset="0"/>
              <a:buChar char="•"/>
            </a:pPr>
            <a:r>
              <a:rPr lang="lv-LV" sz="2800"/>
              <a:t>Kā </a:t>
            </a:r>
            <a:r>
              <a:rPr lang="lv-LV" sz="2800" b="1"/>
              <a:t>Ābrahamam</a:t>
            </a:r>
            <a:r>
              <a:rPr lang="lv-LV" sz="2800"/>
              <a:t>, citi </a:t>
            </a:r>
            <a:r>
              <a:rPr lang="lv-LV" sz="2800" b="1"/>
              <a:t>apkārt</a:t>
            </a:r>
            <a:r>
              <a:rPr lang="lv-LV" sz="2800"/>
              <a:t> viņu </a:t>
            </a:r>
            <a:r>
              <a:rPr lang="lv-LV" sz="2800" b="1"/>
              <a:t>nesaprata</a:t>
            </a:r>
            <a:r>
              <a:rPr lang="lv-LV" sz="2800"/>
              <a:t> tai brīdī, bet tagad </a:t>
            </a:r>
            <a:r>
              <a:rPr lang="lv-LV" sz="2800" b="1"/>
              <a:t>piemērs</a:t>
            </a:r>
            <a:r>
              <a:rPr lang="lv-LV" sz="2800"/>
              <a:t> uz </a:t>
            </a:r>
            <a:r>
              <a:rPr lang="lv-LV" sz="2800" b="1"/>
              <a:t>visiem laikiem</a:t>
            </a:r>
          </a:p>
        </p:txBody>
      </p:sp>
      <p:sp>
        <p:nvSpPr>
          <p:cNvPr id="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BDDB54D-4CA1-4CBB-8995-2DD51DFA76BA}" type="slidenum">
              <a:rPr lang="lv-LV" smtClean="0"/>
              <a:pPr/>
              <a:t>8</a:t>
            </a:fld>
            <a:endParaRPr lang="lv-LV" smtClean="0"/>
          </a:p>
        </p:txBody>
      </p:sp>
      <p:pic>
        <p:nvPicPr>
          <p:cNvPr id="7174" name="Picture 6" descr="http://i1.ytimg.com/vi/57ruTs6UrtU/0.jpg"/>
          <p:cNvPicPr>
            <a:picLocks noChangeAspect="1" noChangeArrowheads="1"/>
          </p:cNvPicPr>
          <p:nvPr/>
        </p:nvPicPr>
        <p:blipFill>
          <a:blip r:embed="rId2"/>
          <a:srcRect t="12500" b="12499"/>
          <a:stretch>
            <a:fillRect/>
          </a:stretch>
        </p:blipFill>
        <p:spPr bwMode="auto">
          <a:xfrm>
            <a:off x="5738817" y="785794"/>
            <a:ext cx="3405182" cy="235745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176" name="Picture 8" descr="http://www.oregonconference.org/site_data/833/assets/0023/3894/egy_insid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3571876"/>
            <a:ext cx="3428992" cy="25766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 autoUpdateAnimBg="0" advAuto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lv-LV" sz="2800" i="1" smtClean="0"/>
              <a:t>9 citam – dāvanas </a:t>
            </a:r>
            <a:r>
              <a:rPr lang="lv-LV" sz="2800" b="1" i="1" smtClean="0"/>
              <a:t>dziedināt</a:t>
            </a:r>
            <a:r>
              <a:rPr lang="lv-LV" sz="2800" i="1" smtClean="0"/>
              <a:t> tai pašā vienīgajā Garā, 10 citam – </a:t>
            </a:r>
            <a:r>
              <a:rPr lang="lv-LV" sz="2800" b="1" i="1" smtClean="0"/>
              <a:t>brīnumus</a:t>
            </a:r>
            <a:r>
              <a:rPr lang="lv-LV" sz="2800" i="1" smtClean="0"/>
              <a:t> darīt, 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857250"/>
            <a:ext cx="6500813" cy="600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lv-LV" sz="2800" b="1"/>
              <a:t>Dziedināt</a:t>
            </a:r>
            <a:r>
              <a:rPr lang="lv-LV" sz="2800"/>
              <a:t> – gan kā </a:t>
            </a:r>
            <a:r>
              <a:rPr lang="lv-LV" sz="2800" b="1"/>
              <a:t>parastam ārstam</a:t>
            </a:r>
            <a:r>
              <a:rPr lang="lv-LV" sz="2800"/>
              <a:t>, gan </a:t>
            </a:r>
            <a:r>
              <a:rPr lang="lv-LV" sz="2800" b="1"/>
              <a:t>pārdabiski</a:t>
            </a:r>
            <a:r>
              <a:rPr lang="lv-LV" sz="2800"/>
              <a:t>. </a:t>
            </a:r>
          </a:p>
          <a:p>
            <a:pPr>
              <a:buFont typeface="Arial" charset="0"/>
              <a:buChar char="•"/>
            </a:pPr>
            <a:r>
              <a:rPr lang="lv-LV" sz="2800"/>
              <a:t>P. </a:t>
            </a:r>
            <a:r>
              <a:rPr lang="lv-LV" sz="2800" b="1"/>
              <a:t>akadēmiķis Stradiņš, Stradiņu slimnīcas dibinātājs </a:t>
            </a:r>
            <a:r>
              <a:rPr lang="lv-LV" sz="2800"/>
              <a:t>pirms katras </a:t>
            </a:r>
            <a:r>
              <a:rPr lang="lv-LV" sz="2800" b="1"/>
              <a:t>operācijas</a:t>
            </a:r>
            <a:r>
              <a:rPr lang="lv-LV" sz="2800"/>
              <a:t> lūdza </a:t>
            </a:r>
            <a:r>
              <a:rPr lang="lv-LV" sz="2800" b="1"/>
              <a:t>Dievu</a:t>
            </a:r>
            <a:r>
              <a:rPr lang="lv-LV" sz="2800"/>
              <a:t>.</a:t>
            </a:r>
          </a:p>
          <a:p>
            <a:pPr>
              <a:buFont typeface="Arial" charset="0"/>
              <a:buChar char="•"/>
            </a:pPr>
            <a:r>
              <a:rPr lang="lv-LV" sz="2800"/>
              <a:t>P. Apustuļi lūdz Dievu – Dievs dziedina</a:t>
            </a:r>
          </a:p>
          <a:p>
            <a:pPr>
              <a:buFontTx/>
              <a:buChar char="•"/>
            </a:pPr>
            <a:endParaRPr lang="lv-LV" sz="1000"/>
          </a:p>
          <a:p>
            <a:pPr>
              <a:buFontTx/>
              <a:buChar char="•"/>
            </a:pPr>
            <a:r>
              <a:rPr lang="lv-LV" sz="2800" b="1"/>
              <a:t>Brīnumus</a:t>
            </a:r>
            <a:r>
              <a:rPr lang="lv-LV" sz="2800"/>
              <a:t> darīt – Pravietis Elīsa VD, apustuļi JD darīja ļoti daudz brīnumu, kas apliecināja to, kas viņus vada.</a:t>
            </a:r>
          </a:p>
          <a:p>
            <a:pPr>
              <a:buFontTx/>
              <a:buChar char="•"/>
            </a:pPr>
            <a:endParaRPr lang="lv-LV" sz="1000"/>
          </a:p>
          <a:p>
            <a:pPr>
              <a:buFont typeface="Arial" charset="0"/>
              <a:buChar char="•"/>
            </a:pPr>
            <a:r>
              <a:rPr lang="lv-LV" sz="2800" b="1"/>
              <a:t>Pasaulei</a:t>
            </a:r>
            <a:r>
              <a:rPr lang="lv-LV" sz="2800"/>
              <a:t> šīs liekas </a:t>
            </a:r>
            <a:r>
              <a:rPr lang="lv-LV" sz="2800" b="1"/>
              <a:t>svarīgākas</a:t>
            </a:r>
            <a:r>
              <a:rPr lang="lv-LV" sz="2800"/>
              <a:t> </a:t>
            </a:r>
            <a:r>
              <a:rPr lang="lv-LV" sz="2800" b="1"/>
              <a:t>dāvanas</a:t>
            </a:r>
            <a:r>
              <a:rPr lang="lv-LV" sz="2800"/>
              <a:t>, bet tās </a:t>
            </a:r>
            <a:r>
              <a:rPr lang="lv-LV" sz="2800" b="1"/>
              <a:t>tādas nav</a:t>
            </a:r>
            <a:r>
              <a:rPr lang="lv-LV" sz="2800"/>
              <a:t>, tām </a:t>
            </a:r>
            <a:r>
              <a:rPr lang="lv-LV" sz="2800" b="1"/>
              <a:t>nav</a:t>
            </a:r>
            <a:r>
              <a:rPr lang="lv-LV" sz="2800"/>
              <a:t> </a:t>
            </a:r>
            <a:r>
              <a:rPr lang="lv-LV" sz="2800" b="1"/>
              <a:t>paliekošas vērtības</a:t>
            </a:r>
            <a:r>
              <a:rPr lang="lv-LV" sz="2800"/>
              <a:t>. </a:t>
            </a:r>
          </a:p>
          <a:p>
            <a:pPr>
              <a:buFont typeface="Arial" charset="0"/>
              <a:buChar char="•"/>
            </a:pPr>
            <a:r>
              <a:rPr lang="lv-LV" sz="2800"/>
              <a:t>Pirmās 3 bija daudz svarīgākas!</a:t>
            </a:r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EF5B90D-4F53-4D4B-B62F-200480E8FF58}" type="slidenum">
              <a:rPr lang="lv-LV" smtClean="0"/>
              <a:pPr/>
              <a:t>9</a:t>
            </a:fld>
            <a:endParaRPr lang="lv-LV" smtClean="0"/>
          </a:p>
        </p:txBody>
      </p:sp>
      <p:pic>
        <p:nvPicPr>
          <p:cNvPr id="5" name="Picture 6" descr="http://www.ellenwhite.info/images/chapt-illus/AA/RH-PeterHealsLameMa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12" y="571480"/>
            <a:ext cx="2857488" cy="3357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60" y="4143380"/>
            <a:ext cx="3143239" cy="27146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1237</TotalTime>
  <Words>1253</Words>
  <Application>Microsoft Office PowerPoint</Application>
  <PresentationFormat>On-screen Show (4:3)</PresentationFormat>
  <Paragraphs>103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Verdana</vt:lpstr>
      <vt:lpstr>Wingdings</vt:lpstr>
      <vt:lpstr>Default Design</vt:lpstr>
      <vt:lpstr>1.Kor.12:1-11 Sv.Gara dāvanas</vt:lpstr>
      <vt:lpstr>1.Kor.12:1-11 Sv.Gara dāvanas</vt:lpstr>
      <vt:lpstr>Sv. Gara dāvanas un augļi  </vt:lpstr>
      <vt:lpstr>Slide 4</vt:lpstr>
      <vt:lpstr>Slide 5</vt:lpstr>
      <vt:lpstr>Dāvanas</vt:lpstr>
      <vt:lpstr>Slide 7</vt:lpstr>
      <vt:lpstr>Slide 8</vt:lpstr>
      <vt:lpstr>Slide 9</vt:lpstr>
      <vt:lpstr>Slide 10</vt:lpstr>
      <vt:lpstr>Slide 11</vt:lpstr>
      <vt:lpstr>Sv. Gara dāvanas  </vt:lpstr>
      <vt:lpstr>Un Dieva miers, kas ir augstāks par visu saprašanu lai pasargā jūsu sirdis un jūsu domas. Āmen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Roberts Otomers</dc:title>
  <dc:creator>RobertsO</dc:creator>
  <cp:lastModifiedBy>RO</cp:lastModifiedBy>
  <cp:revision>109</cp:revision>
  <dcterms:created xsi:type="dcterms:W3CDTF">2010-10-07T14:46:11Z</dcterms:created>
  <dcterms:modified xsi:type="dcterms:W3CDTF">2018-07-17T12:16:42Z</dcterms:modified>
</cp:coreProperties>
</file>