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68" r:id="rId5"/>
    <p:sldId id="280" r:id="rId6"/>
    <p:sldId id="281" r:id="rId7"/>
    <p:sldId id="273"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p:scale>
          <a:sx n="75" d="100"/>
          <a:sy n="75" d="100"/>
        </p:scale>
        <p:origin x="-122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9FE3F7F-36E6-4FBB-9E69-05CD96D8F49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0EB6F1E-F233-4FB2-AFD8-2D69F50317EF}"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9DF0DBC-125D-4831-B681-61FD9E396DE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53ACBF5-C77F-4862-A2BD-AF0B0933625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8B29237-4B43-4077-A06A-E87FC9B2BA82}"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F7EA50F-C01B-4212-B5F4-361AC7707710}"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690C130-431D-4823-83DF-6F914A6C4B6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693A365-9D97-4297-99C8-0B2EB051CA5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BF2AAE61-88B8-49A7-A5C7-407DBB8EDA76}"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81FC1DB-54DA-4C98-8EE9-B8C1B179352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9AC9324-A0E1-42AC-BAD3-9BC8C8D4A754}"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78F0BB7D-EC29-4F96-A7EE-5BBABD9217C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85750" y="142875"/>
            <a:ext cx="8175625" cy="1071563"/>
          </a:xfrm>
        </p:spPr>
        <p:txBody>
          <a:bodyPr/>
          <a:lstStyle/>
          <a:p>
            <a:pPr eaLnBrk="1" hangingPunct="1"/>
            <a:r>
              <a:rPr lang="lv-LV" b="1" smtClean="0">
                <a:solidFill>
                  <a:schemeClr val="tx1"/>
                </a:solidFill>
              </a:rPr>
              <a:t>Mk.7:31-37 Kurlmēmā dziedināšana</a:t>
            </a:r>
          </a:p>
        </p:txBody>
      </p:sp>
      <p:pic>
        <p:nvPicPr>
          <p:cNvPr id="2051" name="Picture 3" descr="DOVE019"/>
          <p:cNvPicPr>
            <a:picLocks noChangeAspect="1" noChangeArrowheads="1"/>
          </p:cNvPicPr>
          <p:nvPr/>
        </p:nvPicPr>
        <p:blipFill>
          <a:blip r:embed="rId2"/>
          <a:srcRect/>
          <a:stretch>
            <a:fillRect/>
          </a:stretch>
        </p:blipFill>
        <p:spPr bwMode="auto">
          <a:xfrm>
            <a:off x="214313" y="93663"/>
            <a:ext cx="585787" cy="835025"/>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16</a:t>
            </a:r>
            <a:r>
              <a:rPr lang="lv-LV" sz="2000" dirty="0" smtClean="0"/>
              <a:t>.sep.2018.</a:t>
            </a:r>
            <a:endParaRPr lang="lv-LV" sz="2000" dirty="0"/>
          </a:p>
        </p:txBody>
      </p:sp>
      <p:sp>
        <p:nvSpPr>
          <p:cNvPr id="2053" name="AutoShape 6"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054" name="AutoShape 8"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055" name="AutoShape 10"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056" name="AutoShape 12"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057" name="AutoShape 14"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2065" name="Picture 17"/>
          <p:cNvPicPr>
            <a:picLocks noChangeAspect="1" noChangeArrowheads="1"/>
          </p:cNvPicPr>
          <p:nvPr/>
        </p:nvPicPr>
        <p:blipFill>
          <a:blip r:embed="rId3"/>
          <a:srcRect/>
          <a:stretch>
            <a:fillRect/>
          </a:stretch>
        </p:blipFill>
        <p:spPr bwMode="auto">
          <a:xfrm>
            <a:off x="285720" y="1285860"/>
            <a:ext cx="8501122" cy="53073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85750" y="142875"/>
            <a:ext cx="8175625" cy="1071563"/>
          </a:xfrm>
        </p:spPr>
        <p:txBody>
          <a:bodyPr/>
          <a:lstStyle/>
          <a:p>
            <a:pPr eaLnBrk="1" hangingPunct="1"/>
            <a:r>
              <a:rPr lang="lv-LV" b="1" smtClean="0">
                <a:solidFill>
                  <a:schemeClr val="tx1"/>
                </a:solidFill>
              </a:rPr>
              <a:t>Mk.7:31-37 Kurlmēmā dziedināšana</a:t>
            </a:r>
          </a:p>
        </p:txBody>
      </p:sp>
      <p:pic>
        <p:nvPicPr>
          <p:cNvPr id="2051" name="Picture 3" descr="DOVE019"/>
          <p:cNvPicPr>
            <a:picLocks noChangeAspect="1" noChangeArrowheads="1"/>
          </p:cNvPicPr>
          <p:nvPr/>
        </p:nvPicPr>
        <p:blipFill>
          <a:blip r:embed="rId2"/>
          <a:srcRect/>
          <a:stretch>
            <a:fillRect/>
          </a:stretch>
        </p:blipFill>
        <p:spPr bwMode="auto">
          <a:xfrm>
            <a:off x="214313" y="93663"/>
            <a:ext cx="585787" cy="835025"/>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16.sep.2018.</a:t>
            </a:r>
            <a:endParaRPr lang="lv-LV" sz="2000" dirty="0"/>
          </a:p>
        </p:txBody>
      </p:sp>
      <p:sp>
        <p:nvSpPr>
          <p:cNvPr id="2053" name="AutoShape 6"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054" name="AutoShape 8"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055" name="AutoShape 10"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056" name="AutoShape 12"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057" name="AutoShape 14"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11" name="Rectangle 10"/>
          <p:cNvSpPr/>
          <p:nvPr/>
        </p:nvSpPr>
        <p:spPr>
          <a:xfrm>
            <a:off x="0" y="1285860"/>
            <a:ext cx="9144000" cy="5262979"/>
          </a:xfrm>
          <a:prstGeom prst="rect">
            <a:avLst/>
          </a:prstGeom>
        </p:spPr>
        <p:txBody>
          <a:bodyPr wrap="square">
            <a:spAutoFit/>
          </a:bodyPr>
          <a:lstStyle/>
          <a:p>
            <a:pPr algn="just"/>
            <a:r>
              <a:rPr lang="lv-LV" sz="2800" i="1" dirty="0" smtClean="0"/>
              <a:t>31 Un atkal, izgājis no </a:t>
            </a:r>
            <a:r>
              <a:rPr lang="lv-LV" sz="2800" i="1" dirty="0" err="1" smtClean="0"/>
              <a:t>Tiras</a:t>
            </a:r>
            <a:r>
              <a:rPr lang="lv-LV" sz="2800" i="1" dirty="0" smtClean="0"/>
              <a:t> robežām, Viņš nāca caur </a:t>
            </a:r>
            <a:r>
              <a:rPr lang="lv-LV" sz="2800" i="1" dirty="0" err="1" smtClean="0"/>
              <a:t>Sidonu</a:t>
            </a:r>
            <a:r>
              <a:rPr lang="lv-LV" sz="2800" i="1" dirty="0" smtClean="0"/>
              <a:t> pie Galilejas jūras desmit pilsētu robežās. 32 Un pie Viņa atveda kādu kurlmēmu un Viņu lūdza, lai Viņš tam uzliktu roku. 33 Un Viņš to ņēma no ļaudīm savrup un lika Savus pirkstus viņa ausīs, spļāva un aizskāra viņa mēli, 34 un skatījās uz debesīm, nopūtās un sacīja uz to: "</a:t>
            </a:r>
            <a:r>
              <a:rPr lang="lv-LV" sz="2800" i="1" dirty="0" err="1" smtClean="0"/>
              <a:t>Efata</a:t>
            </a:r>
            <a:r>
              <a:rPr lang="lv-LV" sz="2800" i="1" dirty="0" smtClean="0"/>
              <a:t>, tas ir: atveries.” 35 Un viņa ausis atvērās, un tūdaļ atraisījās viņa mēles saite, un viņš pareizi runāja 36 Un Viņš tiem pavēlēja to nevienam nesacīt; bet, jo vairāk to aizliedza, jo vairāk tie to izpauda 37 un brīnījās </a:t>
            </a:r>
            <a:r>
              <a:rPr lang="lv-LV" sz="2800" i="1" dirty="0" smtClean="0"/>
              <a:t>ļoti </a:t>
            </a:r>
            <a:r>
              <a:rPr lang="lv-LV" sz="2800" i="1" dirty="0" smtClean="0"/>
              <a:t>par to un sacīja: "Viņš visas lietas ir labi darījis; Viņš dara, ka pat kurlie dzird un mēmie runā."</a:t>
            </a:r>
            <a:endParaRPr lang="en-US" sz="2800" dirty="0"/>
          </a:p>
        </p:txBody>
      </p:sp>
    </p:spTree>
  </p:cSld>
  <p:clrMapOvr>
    <a:masterClrMapping/>
  </p:clrMapOvr>
  <p:transition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31 Un atkal, izgājis no </a:t>
            </a:r>
            <a:r>
              <a:rPr lang="lv-LV" sz="2800" i="1" dirty="0" err="1" smtClean="0"/>
              <a:t>Tiras</a:t>
            </a:r>
            <a:r>
              <a:rPr lang="lv-LV" sz="2800" i="1" dirty="0" smtClean="0"/>
              <a:t> robežām, Viņš nāca caur </a:t>
            </a:r>
            <a:r>
              <a:rPr lang="lv-LV" sz="2800" i="1" dirty="0" err="1" smtClean="0"/>
              <a:t>Sidonu</a:t>
            </a:r>
            <a:r>
              <a:rPr lang="lv-LV" sz="2800" i="1" dirty="0" smtClean="0"/>
              <a:t> pie Galilejas jūras desmit pilsētu robežās. 32 Un pie Viņa atveda kādu kurlmēmu un Viņu lūdza, lai Viņš tam uzliktu roku.</a:t>
            </a:r>
            <a:endParaRPr lang="lv-LV" sz="2800" dirty="0" smtClean="0"/>
          </a:p>
          <a:p>
            <a:pPr algn="just">
              <a:lnSpc>
                <a:spcPct val="90000"/>
              </a:lnSpc>
              <a:buFontTx/>
              <a:buNone/>
            </a:pPr>
            <a:endParaRPr lang="en-US" sz="2600" i="1" dirty="0" smtClean="0"/>
          </a:p>
        </p:txBody>
      </p:sp>
      <p:sp>
        <p:nvSpPr>
          <p:cNvPr id="7" name="Rectangle 6"/>
          <p:cNvSpPr>
            <a:spLocks noChangeArrowheads="1"/>
          </p:cNvSpPr>
          <p:nvPr/>
        </p:nvSpPr>
        <p:spPr bwMode="auto">
          <a:xfrm>
            <a:off x="0" y="1571625"/>
            <a:ext cx="6300788" cy="4832350"/>
          </a:xfrm>
          <a:prstGeom prst="rect">
            <a:avLst/>
          </a:prstGeom>
          <a:noFill/>
          <a:ln w="9525">
            <a:noFill/>
            <a:miter lim="800000"/>
            <a:headEnd/>
            <a:tailEnd/>
          </a:ln>
        </p:spPr>
        <p:txBody>
          <a:bodyPr>
            <a:spAutoFit/>
          </a:bodyPr>
          <a:lstStyle/>
          <a:p>
            <a:pPr>
              <a:buFontTx/>
              <a:buChar char="•"/>
            </a:pPr>
            <a:r>
              <a:rPr lang="lv-LV" sz="2800"/>
              <a:t>Ar </a:t>
            </a:r>
            <a:r>
              <a:rPr lang="lv-LV" sz="2800" b="1"/>
              <a:t>kādu</a:t>
            </a:r>
            <a:r>
              <a:rPr lang="lv-LV" sz="2800"/>
              <a:t> </a:t>
            </a:r>
            <a:r>
              <a:rPr lang="lv-LV" sz="2800" b="1"/>
              <a:t>sirdi</a:t>
            </a:r>
            <a:r>
              <a:rPr lang="lv-LV" sz="2800"/>
              <a:t> viņš </a:t>
            </a:r>
            <a:r>
              <a:rPr lang="lv-LV" sz="2800" b="1"/>
              <a:t>nāk pie Jēzus,</a:t>
            </a:r>
            <a:r>
              <a:rPr lang="lv-LV" sz="2800"/>
              <a:t> ir </a:t>
            </a:r>
            <a:r>
              <a:rPr lang="lv-LV" sz="2800" b="1"/>
              <a:t>grūti pateikt</a:t>
            </a:r>
            <a:r>
              <a:rPr lang="lv-LV" sz="2800"/>
              <a:t>? Tas ir </a:t>
            </a:r>
            <a:r>
              <a:rPr lang="lv-LV" sz="2800" b="1"/>
              <a:t>liels jaut</a:t>
            </a:r>
            <a:r>
              <a:rPr lang="lv-LV" sz="2800"/>
              <a:t>.</a:t>
            </a:r>
          </a:p>
          <a:p>
            <a:pPr>
              <a:buFontTx/>
              <a:buChar char="•"/>
            </a:pPr>
            <a:r>
              <a:rPr lang="lv-LV" sz="2800" b="1"/>
              <a:t>Grēcīgais cilvēks</a:t>
            </a:r>
            <a:r>
              <a:rPr lang="lv-LV" sz="2800"/>
              <a:t> daudz </a:t>
            </a:r>
            <a:r>
              <a:rPr lang="lv-LV" sz="2800" b="1"/>
              <a:t>dabiskāk pieķeras meliem</a:t>
            </a:r>
            <a:r>
              <a:rPr lang="lv-LV" sz="2800"/>
              <a:t> nekā </a:t>
            </a:r>
            <a:r>
              <a:rPr lang="lv-LV" sz="2800" b="1"/>
              <a:t>patiesībai</a:t>
            </a:r>
            <a:r>
              <a:rPr lang="lv-LV" sz="2800"/>
              <a:t>.</a:t>
            </a:r>
          </a:p>
          <a:p>
            <a:pPr>
              <a:buFontTx/>
              <a:buChar char="•"/>
            </a:pPr>
            <a:r>
              <a:rPr lang="lv-LV" sz="2800"/>
              <a:t>Bieži varam to </a:t>
            </a:r>
            <a:r>
              <a:rPr lang="lv-LV" sz="2800" b="1"/>
              <a:t>piedzīvot</a:t>
            </a:r>
            <a:r>
              <a:rPr lang="lv-LV" sz="2800"/>
              <a:t>, ka </a:t>
            </a:r>
            <a:r>
              <a:rPr lang="lv-LV" sz="2800" b="1"/>
              <a:t>cilvēki</a:t>
            </a:r>
            <a:r>
              <a:rPr lang="lv-LV" sz="2800"/>
              <a:t> ir </a:t>
            </a:r>
            <a:r>
              <a:rPr lang="lv-LV" sz="2800" b="1"/>
              <a:t>gatavi</a:t>
            </a:r>
            <a:r>
              <a:rPr lang="lv-LV" sz="2800"/>
              <a:t> viskautāko </a:t>
            </a:r>
            <a:r>
              <a:rPr lang="lv-LV" sz="2800" b="1"/>
              <a:t>izmēģināt</a:t>
            </a:r>
            <a:r>
              <a:rPr lang="lv-LV" sz="2800"/>
              <a:t>, lai tikai </a:t>
            </a:r>
            <a:r>
              <a:rPr lang="lv-LV" sz="2800" b="1"/>
              <a:t>dabūtu</a:t>
            </a:r>
            <a:r>
              <a:rPr lang="lv-LV" sz="2800"/>
              <a:t> savu </a:t>
            </a:r>
            <a:r>
              <a:rPr lang="lv-LV" sz="2800" b="1"/>
              <a:t>veselību kārtībā</a:t>
            </a:r>
            <a:r>
              <a:rPr lang="lv-LV" sz="2800"/>
              <a:t>, un ja viss </a:t>
            </a:r>
            <a:r>
              <a:rPr lang="lv-LV" sz="2800" b="1"/>
              <a:t>cits nelīdz</a:t>
            </a:r>
            <a:r>
              <a:rPr lang="lv-LV" sz="2800"/>
              <a:t>, tad </a:t>
            </a:r>
            <a:r>
              <a:rPr lang="lv-LV" sz="2800" b="1"/>
              <a:t>pamēģinās</a:t>
            </a:r>
            <a:r>
              <a:rPr lang="lv-LV" sz="2800"/>
              <a:t> arī pie </a:t>
            </a:r>
            <a:r>
              <a:rPr lang="lv-LV" sz="2800" b="1"/>
              <a:t>Dieva aiziet</a:t>
            </a:r>
            <a:r>
              <a:rPr lang="lv-LV" sz="2800"/>
              <a:t>.</a:t>
            </a:r>
          </a:p>
          <a:p>
            <a:pPr>
              <a:buFontTx/>
              <a:buChar char="•"/>
            </a:pPr>
            <a:r>
              <a:rPr lang="lv-LV" sz="2800" b="1"/>
              <a:t>Vai</a:t>
            </a:r>
            <a:r>
              <a:rPr lang="lv-LV" sz="2800"/>
              <a:t> tas </a:t>
            </a:r>
            <a:r>
              <a:rPr lang="lv-LV" sz="2800" b="1"/>
              <a:t>tā</a:t>
            </a:r>
            <a:r>
              <a:rPr lang="lv-LV" sz="2800"/>
              <a:t> ir bijis arī </a:t>
            </a:r>
            <a:r>
              <a:rPr lang="lv-LV" sz="2800" b="1"/>
              <a:t>šajā gadījumā</a:t>
            </a:r>
            <a:r>
              <a:rPr lang="lv-LV" sz="2800"/>
              <a:t> </a:t>
            </a:r>
            <a:r>
              <a:rPr lang="lv-LV" sz="2800" b="1"/>
              <a:t>grūti</a:t>
            </a:r>
            <a:r>
              <a:rPr lang="lv-LV" sz="2800"/>
              <a:t> līdz galam </a:t>
            </a:r>
            <a:r>
              <a:rPr lang="lv-LV" sz="2800" b="1"/>
              <a:t>pateikt.</a:t>
            </a:r>
            <a:endParaRPr lang="lv-LV" sz="2800"/>
          </a:p>
        </p:txBody>
      </p:sp>
      <p:sp>
        <p:nvSpPr>
          <p:cNvPr id="3076" name="AutoShape 5"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3081" name="Picture 9" descr="http://t3.gstatic.com/images?q=tbn:ANd9GcSDwhk1NPkUdq7C0tIqF1C_Z2l0BOx9o2w5Tri4F_q6SmRZoqKO"/>
          <p:cNvPicPr>
            <a:picLocks noChangeAspect="1" noChangeArrowheads="1"/>
          </p:cNvPicPr>
          <p:nvPr/>
        </p:nvPicPr>
        <p:blipFill>
          <a:blip r:embed="rId2"/>
          <a:srcRect/>
          <a:stretch>
            <a:fillRect/>
          </a:stretch>
        </p:blipFill>
        <p:spPr bwMode="auto">
          <a:xfrm>
            <a:off x="6072198" y="2000240"/>
            <a:ext cx="3019496" cy="407196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81"/>
                                        </p:tgtEl>
                                        <p:attrNameLst>
                                          <p:attrName>style.visibility</p:attrName>
                                        </p:attrNameLst>
                                      </p:cBhvr>
                                      <p:to>
                                        <p:strVal val="visible"/>
                                      </p:to>
                                    </p:set>
                                    <p:animEffect transition="in" filter="fade">
                                      <p:cBhvr>
                                        <p:cTn id="11" dur="2000"/>
                                        <p:tgtEl>
                                          <p:spTgt spid="308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1143000"/>
          </a:xfrm>
        </p:spPr>
        <p:txBody>
          <a:bodyPr/>
          <a:lstStyle/>
          <a:p>
            <a:pPr algn="just">
              <a:buFontTx/>
              <a:buNone/>
            </a:pPr>
            <a:r>
              <a:rPr lang="lv-LV" i="1" dirty="0" smtClean="0"/>
              <a:t>   </a:t>
            </a:r>
            <a:r>
              <a:rPr lang="lv-LV" sz="2800" i="1" dirty="0" smtClean="0"/>
              <a:t>33 Un Viņš to ņēma no ļaudīm savrup un lika Savus pirkstus viņa ausīs, spļāva un aizskāra viņa mēli, </a:t>
            </a:r>
            <a:endParaRPr lang="lv-LV" sz="2800" dirty="0" smtClean="0"/>
          </a:p>
          <a:p>
            <a:pPr algn="just">
              <a:buFontTx/>
              <a:buNone/>
            </a:pPr>
            <a:endParaRPr lang="en-US" sz="2200" i="1" dirty="0" smtClean="0"/>
          </a:p>
        </p:txBody>
      </p:sp>
      <p:sp>
        <p:nvSpPr>
          <p:cNvPr id="7" name="Rectangle 6"/>
          <p:cNvSpPr>
            <a:spLocks noChangeArrowheads="1"/>
          </p:cNvSpPr>
          <p:nvPr/>
        </p:nvSpPr>
        <p:spPr bwMode="auto">
          <a:xfrm>
            <a:off x="0" y="785813"/>
            <a:ext cx="5357813" cy="6124575"/>
          </a:xfrm>
          <a:prstGeom prst="rect">
            <a:avLst/>
          </a:prstGeom>
          <a:noFill/>
          <a:ln w="9525">
            <a:noFill/>
            <a:miter lim="800000"/>
            <a:headEnd/>
            <a:tailEnd/>
          </a:ln>
        </p:spPr>
        <p:txBody>
          <a:bodyPr>
            <a:spAutoFit/>
          </a:bodyPr>
          <a:lstStyle/>
          <a:p>
            <a:pPr>
              <a:buFontTx/>
              <a:buChar char="•"/>
            </a:pPr>
            <a:r>
              <a:rPr lang="lv-LV" sz="2800" i="1" dirty="0"/>
              <a:t>Jēzus paved savrup</a:t>
            </a:r>
            <a:r>
              <a:rPr lang="lv-LV" sz="2800" dirty="0"/>
              <a:t> – Jēzus </a:t>
            </a:r>
            <a:r>
              <a:rPr lang="lv-LV" sz="2800" b="1" dirty="0"/>
              <a:t>izvairās</a:t>
            </a:r>
            <a:r>
              <a:rPr lang="lv-LV" sz="2800" dirty="0"/>
              <a:t> no </a:t>
            </a:r>
            <a:r>
              <a:rPr lang="lv-LV" sz="2800" b="1" dirty="0"/>
              <a:t>popularitātes</a:t>
            </a:r>
            <a:r>
              <a:rPr lang="lv-LV" sz="2800" dirty="0"/>
              <a:t>.</a:t>
            </a:r>
          </a:p>
          <a:p>
            <a:pPr>
              <a:buFontTx/>
              <a:buChar char="•"/>
            </a:pPr>
            <a:r>
              <a:rPr lang="lv-LV" sz="2800" i="1" dirty="0"/>
              <a:t>Ausu aizskaršana</a:t>
            </a:r>
            <a:r>
              <a:rPr lang="lv-LV" sz="2800" dirty="0"/>
              <a:t> ar pirkstiem un </a:t>
            </a:r>
            <a:r>
              <a:rPr lang="lv-LV" sz="2800" i="1" dirty="0"/>
              <a:t>spļaušana</a:t>
            </a:r>
            <a:r>
              <a:rPr lang="lv-LV" sz="2800" dirty="0"/>
              <a:t> un mēles aizskaršana ir </a:t>
            </a:r>
            <a:r>
              <a:rPr lang="lv-LV" sz="2800" b="1" dirty="0"/>
              <a:t>norādes</a:t>
            </a:r>
            <a:r>
              <a:rPr lang="lv-LV" sz="2800" dirty="0"/>
              <a:t> uz </a:t>
            </a:r>
            <a:r>
              <a:rPr lang="lv-LV" sz="2800" b="1" dirty="0"/>
              <a:t>to</a:t>
            </a:r>
            <a:r>
              <a:rPr lang="lv-LV" sz="2800" dirty="0"/>
              <a:t>, ka </a:t>
            </a:r>
            <a:r>
              <a:rPr lang="lv-LV" sz="2800" b="1" dirty="0"/>
              <a:t>ausis</a:t>
            </a:r>
            <a:r>
              <a:rPr lang="lv-LV" sz="2800" dirty="0"/>
              <a:t> un </a:t>
            </a:r>
            <a:r>
              <a:rPr lang="lv-LV" sz="2800" b="1" dirty="0"/>
              <a:t>mute</a:t>
            </a:r>
            <a:r>
              <a:rPr lang="lv-LV" sz="2800" dirty="0"/>
              <a:t> tiek </a:t>
            </a:r>
            <a:r>
              <a:rPr lang="lv-LV" sz="2800" b="1" dirty="0"/>
              <a:t>dziedinātas</a:t>
            </a:r>
            <a:r>
              <a:rPr lang="lv-LV" sz="2800" dirty="0"/>
              <a:t>.</a:t>
            </a:r>
          </a:p>
          <a:p>
            <a:pPr>
              <a:buFontTx/>
              <a:buChar char="•"/>
            </a:pPr>
            <a:r>
              <a:rPr lang="lv-LV" sz="2800" b="1" dirty="0"/>
              <a:t>Jēzus</a:t>
            </a:r>
            <a:r>
              <a:rPr lang="lv-LV" sz="2800" dirty="0"/>
              <a:t> te </a:t>
            </a:r>
            <a:r>
              <a:rPr lang="lv-LV" sz="2800" b="1" dirty="0"/>
              <a:t>speciāli</a:t>
            </a:r>
            <a:r>
              <a:rPr lang="lv-LV" sz="2800" dirty="0"/>
              <a:t> arī </a:t>
            </a:r>
            <a:r>
              <a:rPr lang="lv-LV" sz="2800" b="1" dirty="0"/>
              <a:t>konfrontē</a:t>
            </a:r>
            <a:r>
              <a:rPr lang="lv-LV" sz="2800" dirty="0"/>
              <a:t> šos </a:t>
            </a:r>
            <a:r>
              <a:rPr lang="lv-LV" sz="2800" b="1" dirty="0"/>
              <a:t>reliģiskos vadītājus</a:t>
            </a:r>
            <a:r>
              <a:rPr lang="lv-LV" sz="2800" dirty="0"/>
              <a:t>, ceļot </a:t>
            </a:r>
            <a:r>
              <a:rPr lang="lv-LV" sz="2800" b="1" dirty="0"/>
              <a:t>gaismā</a:t>
            </a:r>
            <a:r>
              <a:rPr lang="lv-LV" sz="2800" dirty="0"/>
              <a:t> </a:t>
            </a:r>
            <a:r>
              <a:rPr lang="lv-LV" sz="2800" dirty="0" smtClean="0"/>
              <a:t>viņu izdomātos likumus.</a:t>
            </a:r>
            <a:endParaRPr lang="lv-LV" sz="2800" dirty="0"/>
          </a:p>
          <a:p>
            <a:pPr>
              <a:buFontTx/>
              <a:buChar char="•"/>
            </a:pPr>
            <a:r>
              <a:rPr lang="lv-LV" sz="2800" dirty="0"/>
              <a:t>Sabatā </a:t>
            </a:r>
            <a:r>
              <a:rPr lang="lv-LV" sz="2800" b="1" dirty="0"/>
              <a:t>nav atļauts</a:t>
            </a:r>
            <a:r>
              <a:rPr lang="lv-LV" sz="2800" dirty="0"/>
              <a:t> </a:t>
            </a:r>
            <a:r>
              <a:rPr lang="lv-LV" sz="2800" b="1" dirty="0"/>
              <a:t>nodarboties</a:t>
            </a:r>
            <a:r>
              <a:rPr lang="lv-LV" sz="2800" dirty="0"/>
              <a:t> ar </a:t>
            </a:r>
            <a:r>
              <a:rPr lang="lv-LV" sz="2800" b="1" dirty="0"/>
              <a:t>ārstniecību</a:t>
            </a:r>
            <a:r>
              <a:rPr lang="lv-LV" sz="2800" dirty="0"/>
              <a:t>. Bet kas tad tā par </a:t>
            </a:r>
            <a:r>
              <a:rPr lang="lv-LV" sz="2800" b="1" dirty="0"/>
              <a:t>ārstniecību</a:t>
            </a:r>
            <a:r>
              <a:rPr lang="lv-LV" sz="2800" dirty="0"/>
              <a:t>, ka tu </a:t>
            </a:r>
            <a:r>
              <a:rPr lang="lv-LV" sz="2800" b="1" dirty="0"/>
              <a:t>pieskaries</a:t>
            </a:r>
            <a:r>
              <a:rPr lang="lv-LV" sz="2800" dirty="0"/>
              <a:t> ar </a:t>
            </a:r>
            <a:r>
              <a:rPr lang="lv-LV" sz="2800" b="1" dirty="0"/>
              <a:t>pirkstu</a:t>
            </a:r>
            <a:r>
              <a:rPr lang="lv-LV" sz="2800" dirty="0"/>
              <a:t> un </a:t>
            </a:r>
            <a:r>
              <a:rPr lang="lv-LV" sz="2800" b="1" dirty="0"/>
              <a:t>siekalām</a:t>
            </a:r>
            <a:r>
              <a:rPr lang="lv-LV" sz="2800" dirty="0"/>
              <a:t>.</a:t>
            </a:r>
          </a:p>
        </p:txBody>
      </p:sp>
      <p:pic>
        <p:nvPicPr>
          <p:cNvPr id="4105" name="Picture 9" descr="http://t0.gstatic.com/images?q=tbn:ANd9GcQLc23252fyWnPtBlxjb-2rhRMXG5zirtRg7Km9-pY9WTtbggS_"/>
          <p:cNvPicPr>
            <a:picLocks noChangeAspect="1" noChangeArrowheads="1"/>
          </p:cNvPicPr>
          <p:nvPr/>
        </p:nvPicPr>
        <p:blipFill>
          <a:blip r:embed="rId2"/>
          <a:srcRect/>
          <a:stretch>
            <a:fillRect/>
          </a:stretch>
        </p:blipFill>
        <p:spPr bwMode="auto">
          <a:xfrm>
            <a:off x="5286380" y="1241882"/>
            <a:ext cx="3786214" cy="51160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5"/>
                                        </p:tgtEl>
                                        <p:attrNameLst>
                                          <p:attrName>style.visibility</p:attrName>
                                        </p:attrNameLst>
                                      </p:cBhvr>
                                      <p:to>
                                        <p:strVal val="visible"/>
                                      </p:to>
                                    </p:set>
                                    <p:animEffect transition="in" filter="fade">
                                      <p:cBhvr>
                                        <p:cTn id="11" dur="2000"/>
                                        <p:tgtEl>
                                          <p:spTgt spid="410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71438"/>
            <a:ext cx="9429751" cy="1000126"/>
          </a:xfrm>
        </p:spPr>
        <p:txBody>
          <a:bodyPr/>
          <a:lstStyle/>
          <a:p>
            <a:pPr algn="just">
              <a:buFontTx/>
              <a:buNone/>
            </a:pPr>
            <a:r>
              <a:rPr lang="lv-LV" sz="2800" i="1" dirty="0" smtClean="0"/>
              <a:t>    34 un skatījās uz debesīm, nopūtās un sacīja uz to: "</a:t>
            </a:r>
            <a:r>
              <a:rPr lang="lv-LV" sz="2800" i="1" dirty="0" err="1" smtClean="0"/>
              <a:t>Efata</a:t>
            </a:r>
            <a:r>
              <a:rPr lang="lv-LV" sz="2800" i="1" dirty="0" smtClean="0"/>
              <a:t>, tas ir: atveries.”</a:t>
            </a:r>
            <a:endParaRPr lang="en-US" sz="2200" i="1" dirty="0" smtClean="0"/>
          </a:p>
        </p:txBody>
      </p:sp>
      <p:sp>
        <p:nvSpPr>
          <p:cNvPr id="7" name="Rectangle 6"/>
          <p:cNvSpPr>
            <a:spLocks noChangeArrowheads="1"/>
          </p:cNvSpPr>
          <p:nvPr/>
        </p:nvSpPr>
        <p:spPr bwMode="auto">
          <a:xfrm>
            <a:off x="0" y="785813"/>
            <a:ext cx="5786438" cy="6124575"/>
          </a:xfrm>
          <a:prstGeom prst="rect">
            <a:avLst/>
          </a:prstGeom>
          <a:noFill/>
          <a:ln w="9525">
            <a:noFill/>
            <a:miter lim="800000"/>
            <a:headEnd/>
            <a:tailEnd/>
          </a:ln>
        </p:spPr>
        <p:txBody>
          <a:bodyPr>
            <a:spAutoFit/>
          </a:bodyPr>
          <a:lstStyle/>
          <a:p>
            <a:pPr>
              <a:buFontTx/>
              <a:buChar char="•"/>
            </a:pPr>
            <a:r>
              <a:rPr lang="lv-LV" sz="2800" b="1" dirty="0"/>
              <a:t>Paskatīšanās</a:t>
            </a:r>
            <a:r>
              <a:rPr lang="lv-LV" sz="2800" dirty="0"/>
              <a:t> uz </a:t>
            </a:r>
            <a:r>
              <a:rPr lang="lv-LV" sz="2800" b="1" dirty="0"/>
              <a:t>augšu</a:t>
            </a:r>
            <a:r>
              <a:rPr lang="lv-LV" sz="2800" dirty="0"/>
              <a:t> un norāda uz </a:t>
            </a:r>
            <a:r>
              <a:rPr lang="lv-LV" sz="2800" b="1" dirty="0"/>
              <a:t>spēka </a:t>
            </a:r>
            <a:r>
              <a:rPr lang="lv-LV" sz="2800" b="1" dirty="0" smtClean="0"/>
              <a:t>avotu.</a:t>
            </a:r>
            <a:endParaRPr lang="lv-LV" sz="2800" dirty="0"/>
          </a:p>
          <a:p>
            <a:pPr>
              <a:buFontTx/>
              <a:buChar char="•"/>
            </a:pPr>
            <a:r>
              <a:rPr lang="lv-LV" sz="2800" dirty="0"/>
              <a:t>Jēzus </a:t>
            </a:r>
            <a:r>
              <a:rPr lang="lv-LV" sz="2800" b="1" dirty="0"/>
              <a:t>nav burvis</a:t>
            </a:r>
            <a:r>
              <a:rPr lang="lv-LV" sz="2800" dirty="0"/>
              <a:t>, bet </a:t>
            </a:r>
            <a:r>
              <a:rPr lang="lv-LV" sz="2800" b="1" dirty="0"/>
              <a:t>veic</a:t>
            </a:r>
            <a:r>
              <a:rPr lang="lv-LV" sz="2800" dirty="0"/>
              <a:t> šo </a:t>
            </a:r>
            <a:r>
              <a:rPr lang="lv-LV" sz="2800" b="1" dirty="0"/>
              <a:t>brīnumu</a:t>
            </a:r>
            <a:r>
              <a:rPr lang="lv-LV" sz="2800" dirty="0"/>
              <a:t> kopā ar </a:t>
            </a:r>
            <a:r>
              <a:rPr lang="lv-LV" sz="2800" b="1" dirty="0"/>
              <a:t>Debesu Tēvu.</a:t>
            </a:r>
          </a:p>
          <a:p>
            <a:pPr>
              <a:buFontTx/>
              <a:buChar char="•"/>
            </a:pPr>
            <a:r>
              <a:rPr lang="lv-LV" sz="2800" dirty="0"/>
              <a:t>Jēzus </a:t>
            </a:r>
            <a:r>
              <a:rPr lang="lv-LV" sz="2800" b="1" dirty="0"/>
              <a:t>nopūšas</a:t>
            </a:r>
            <a:r>
              <a:rPr lang="lv-LV" sz="2800" dirty="0"/>
              <a:t> šo brīnumu veicot </a:t>
            </a:r>
            <a:r>
              <a:rPr lang="lv-LV" sz="2800" b="1" dirty="0"/>
              <a:t>ne</a:t>
            </a:r>
            <a:r>
              <a:rPr lang="lv-LV" sz="2800" dirty="0"/>
              <a:t> jau </a:t>
            </a:r>
            <a:r>
              <a:rPr lang="lv-LV" sz="2800" b="1" dirty="0"/>
              <a:t>tāpēc</a:t>
            </a:r>
            <a:r>
              <a:rPr lang="lv-LV" sz="2800" dirty="0"/>
              <a:t>, ka viņam šo brīnumu būtu </a:t>
            </a:r>
            <a:r>
              <a:rPr lang="lv-LV" sz="2800" b="1" dirty="0"/>
              <a:t>grūtāk</a:t>
            </a:r>
            <a:r>
              <a:rPr lang="lv-LV" sz="2800" dirty="0"/>
              <a:t> izdarīt. </a:t>
            </a:r>
          </a:p>
          <a:p>
            <a:pPr>
              <a:buFontTx/>
              <a:buChar char="•"/>
            </a:pPr>
            <a:r>
              <a:rPr lang="lv-LV" sz="2800" dirty="0"/>
              <a:t>Šī </a:t>
            </a:r>
            <a:r>
              <a:rPr lang="lv-LV" sz="2800" b="1" dirty="0"/>
              <a:t>nopūta</a:t>
            </a:r>
            <a:r>
              <a:rPr lang="lv-LV" sz="2800" dirty="0"/>
              <a:t> šeit ir </a:t>
            </a:r>
            <a:r>
              <a:rPr lang="lv-LV" sz="2800" b="1" dirty="0"/>
              <a:t>garīgāka rakstura</a:t>
            </a:r>
            <a:r>
              <a:rPr lang="lv-LV" sz="2800" dirty="0"/>
              <a:t>. Jēzus </a:t>
            </a:r>
            <a:r>
              <a:rPr lang="lv-LV" sz="2800" b="1" dirty="0"/>
              <a:t>rāda</a:t>
            </a:r>
            <a:r>
              <a:rPr lang="lv-LV" sz="2800" dirty="0"/>
              <a:t>, ka Viņš ir </a:t>
            </a:r>
            <a:r>
              <a:rPr lang="lv-LV" sz="2800" b="1" dirty="0"/>
              <a:t>noskumis</a:t>
            </a:r>
            <a:r>
              <a:rPr lang="lv-LV" sz="2800" dirty="0"/>
              <a:t> tā milzīgā </a:t>
            </a:r>
            <a:r>
              <a:rPr lang="lv-LV" sz="2800" b="1" dirty="0"/>
              <a:t>garīgā kurluma dēļ</a:t>
            </a:r>
            <a:r>
              <a:rPr lang="lv-LV" sz="2800" dirty="0"/>
              <a:t>, kas </a:t>
            </a:r>
            <a:r>
              <a:rPr lang="lv-LV" sz="2800" b="1" dirty="0"/>
              <a:t>valda</a:t>
            </a:r>
            <a:r>
              <a:rPr lang="lv-LV" sz="2800" dirty="0"/>
              <a:t> visapkārt.</a:t>
            </a:r>
          </a:p>
          <a:p>
            <a:pPr>
              <a:buFontTx/>
              <a:buChar char="•"/>
            </a:pPr>
            <a:r>
              <a:rPr lang="lv-LV" sz="2800" b="1" dirty="0" err="1"/>
              <a:t>Efata</a:t>
            </a:r>
            <a:r>
              <a:rPr lang="lv-LV" sz="2800" dirty="0"/>
              <a:t> nozīmē ne tikai </a:t>
            </a:r>
            <a:r>
              <a:rPr lang="lv-LV" sz="2800" b="1" dirty="0"/>
              <a:t>ausu atvēršanu</a:t>
            </a:r>
            <a:r>
              <a:rPr lang="lv-LV" sz="2800" dirty="0"/>
              <a:t>, bet visas </a:t>
            </a:r>
            <a:r>
              <a:rPr lang="lv-LV" sz="2800" b="1" dirty="0"/>
              <a:t>personas</a:t>
            </a:r>
            <a:r>
              <a:rPr lang="lv-LV" sz="2800" dirty="0"/>
              <a:t> kopuma </a:t>
            </a:r>
            <a:r>
              <a:rPr lang="lv-LV" sz="2800" b="1" dirty="0"/>
              <a:t>atvēršanos</a:t>
            </a:r>
            <a:r>
              <a:rPr lang="lv-LV" sz="2800" dirty="0"/>
              <a:t>. </a:t>
            </a:r>
          </a:p>
        </p:txBody>
      </p:sp>
      <p:pic>
        <p:nvPicPr>
          <p:cNvPr id="5125" name="Picture 5" descr="http://www.lds.org/images/Magazines/Friend/Archive/friendlp.nfo:o:15f0.jpg"/>
          <p:cNvPicPr>
            <a:picLocks noChangeAspect="1" noChangeArrowheads="1"/>
          </p:cNvPicPr>
          <p:nvPr/>
        </p:nvPicPr>
        <p:blipFill>
          <a:blip r:embed="rId2"/>
          <a:srcRect/>
          <a:stretch>
            <a:fillRect/>
          </a:stretch>
        </p:blipFill>
        <p:spPr bwMode="auto">
          <a:xfrm>
            <a:off x="5572132" y="1285860"/>
            <a:ext cx="3398407" cy="46608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61913"/>
            <a:ext cx="9429751" cy="2205038"/>
          </a:xfrm>
        </p:spPr>
        <p:txBody>
          <a:bodyPr/>
          <a:lstStyle/>
          <a:p>
            <a:pPr algn="just">
              <a:buFontTx/>
              <a:buNone/>
            </a:pPr>
            <a:r>
              <a:rPr lang="lv-LV" sz="2800" i="1" dirty="0" smtClean="0"/>
              <a:t>    35 Un viņa ausis atvērās, un tūdaļ atraisījās viņa mēles saite, un viņš pareizi runāja.</a:t>
            </a:r>
            <a:endParaRPr lang="lv-LV" sz="2800" dirty="0" smtClean="0"/>
          </a:p>
          <a:p>
            <a:pPr algn="just">
              <a:buFontTx/>
              <a:buNone/>
            </a:pPr>
            <a:endParaRPr lang="en-US" sz="2200" i="1" dirty="0" smtClean="0"/>
          </a:p>
        </p:txBody>
      </p:sp>
      <p:sp>
        <p:nvSpPr>
          <p:cNvPr id="7" name="Rectangle 6"/>
          <p:cNvSpPr>
            <a:spLocks noChangeArrowheads="1"/>
          </p:cNvSpPr>
          <p:nvPr/>
        </p:nvSpPr>
        <p:spPr bwMode="auto">
          <a:xfrm>
            <a:off x="0" y="1000125"/>
            <a:ext cx="5357813" cy="6124575"/>
          </a:xfrm>
          <a:prstGeom prst="rect">
            <a:avLst/>
          </a:prstGeom>
          <a:noFill/>
          <a:ln w="9525">
            <a:noFill/>
            <a:miter lim="800000"/>
            <a:headEnd/>
            <a:tailEnd/>
          </a:ln>
        </p:spPr>
        <p:txBody>
          <a:bodyPr>
            <a:spAutoFit/>
          </a:bodyPr>
          <a:lstStyle/>
          <a:p>
            <a:pPr>
              <a:buFontTx/>
              <a:buChar char="•"/>
            </a:pPr>
            <a:r>
              <a:rPr lang="lv-LV" sz="2800" dirty="0"/>
              <a:t>Viņam </a:t>
            </a:r>
            <a:r>
              <a:rPr lang="lv-LV" sz="2800" b="1" dirty="0"/>
              <a:t>ausis atvērās</a:t>
            </a:r>
            <a:r>
              <a:rPr lang="lv-LV" sz="2800" dirty="0"/>
              <a:t> un </a:t>
            </a:r>
            <a:r>
              <a:rPr lang="lv-LV" sz="2800" b="1" dirty="0"/>
              <a:t>atraisījās</a:t>
            </a:r>
            <a:r>
              <a:rPr lang="lv-LV" sz="2800" dirty="0"/>
              <a:t> viņa </a:t>
            </a:r>
            <a:r>
              <a:rPr lang="lv-LV" sz="2800" b="1" dirty="0"/>
              <a:t>mēles</a:t>
            </a:r>
            <a:r>
              <a:rPr lang="lv-LV" sz="2800" dirty="0"/>
              <a:t> saite un viņš </a:t>
            </a:r>
            <a:r>
              <a:rPr lang="lv-LV" sz="2800" b="1" dirty="0"/>
              <a:t>pareizi </a:t>
            </a:r>
            <a:r>
              <a:rPr lang="lv-LV" sz="2800" b="1" dirty="0" smtClean="0"/>
              <a:t>runāja.</a:t>
            </a:r>
            <a:endParaRPr lang="lv-LV" sz="2800" dirty="0"/>
          </a:p>
          <a:p>
            <a:pPr>
              <a:buFontTx/>
              <a:buChar char="•"/>
            </a:pPr>
            <a:r>
              <a:rPr lang="lv-LV" sz="2800" b="1" dirty="0"/>
              <a:t>Brīnums</a:t>
            </a:r>
            <a:r>
              <a:rPr lang="lv-LV" sz="2800" dirty="0"/>
              <a:t> ir </a:t>
            </a:r>
            <a:r>
              <a:rPr lang="lv-LV" sz="2800" b="1" dirty="0"/>
              <a:t>noticis</a:t>
            </a:r>
            <a:r>
              <a:rPr lang="lv-LV" sz="2800" dirty="0"/>
              <a:t>, kur </a:t>
            </a:r>
            <a:r>
              <a:rPr lang="lv-LV" sz="2800" b="1" dirty="0"/>
              <a:t>neviens ārsts</a:t>
            </a:r>
            <a:r>
              <a:rPr lang="lv-LV" sz="2800" dirty="0"/>
              <a:t> nevarēja </a:t>
            </a:r>
            <a:r>
              <a:rPr lang="lv-LV" sz="2800" b="1" dirty="0"/>
              <a:t>palīdzēt</a:t>
            </a:r>
            <a:r>
              <a:rPr lang="lv-LV" sz="2800" dirty="0"/>
              <a:t>, tur </a:t>
            </a:r>
            <a:r>
              <a:rPr lang="lv-LV" sz="2800" b="1" dirty="0"/>
              <a:t>Jēzus varēja.</a:t>
            </a:r>
          </a:p>
          <a:p>
            <a:pPr>
              <a:buFontTx/>
              <a:buChar char="•"/>
            </a:pPr>
            <a:r>
              <a:rPr lang="lv-LV" sz="2800" i="1" dirty="0"/>
              <a:t>Pareizi runāja</a:t>
            </a:r>
            <a:r>
              <a:rPr lang="lv-LV" sz="2800" dirty="0"/>
              <a:t>. Tad </a:t>
            </a:r>
            <a:r>
              <a:rPr lang="lv-LV" sz="2800" b="1" dirty="0"/>
              <a:t>izrādās</a:t>
            </a:r>
            <a:r>
              <a:rPr lang="lv-LV" sz="2800" dirty="0"/>
              <a:t> var arī </a:t>
            </a:r>
            <a:r>
              <a:rPr lang="lv-LV" sz="2800" b="1" dirty="0"/>
              <a:t>nepareizi runāt</a:t>
            </a:r>
            <a:r>
              <a:rPr lang="lv-LV" sz="2800" dirty="0"/>
              <a:t>. Jā, </a:t>
            </a:r>
            <a:r>
              <a:rPr lang="lv-LV" sz="2800" b="1" dirty="0"/>
              <a:t>var gan!</a:t>
            </a:r>
            <a:r>
              <a:rPr lang="lv-LV" sz="2800" dirty="0"/>
              <a:t> </a:t>
            </a:r>
          </a:p>
          <a:p>
            <a:pPr>
              <a:buFontTx/>
              <a:buChar char="•"/>
            </a:pPr>
            <a:r>
              <a:rPr lang="lv-LV" sz="2800" dirty="0"/>
              <a:t>Tad </a:t>
            </a:r>
            <a:r>
              <a:rPr lang="lv-LV" sz="2800" b="1" dirty="0"/>
              <a:t>varētu jautāt</a:t>
            </a:r>
            <a:r>
              <a:rPr lang="lv-LV" sz="2800" dirty="0"/>
              <a:t>, kas tad ir </a:t>
            </a:r>
            <a:r>
              <a:rPr lang="lv-LV" sz="2800" b="1" dirty="0"/>
              <a:t>kritērijs</a:t>
            </a:r>
            <a:r>
              <a:rPr lang="lv-LV" sz="2800" dirty="0"/>
              <a:t> šai </a:t>
            </a:r>
            <a:r>
              <a:rPr lang="lv-LV" sz="2800" b="1" dirty="0"/>
              <a:t>pareizai runai?</a:t>
            </a:r>
            <a:r>
              <a:rPr lang="lv-LV" sz="2800" dirty="0"/>
              <a:t> - </a:t>
            </a:r>
            <a:r>
              <a:rPr lang="lv-LV" sz="2800" b="1" dirty="0"/>
              <a:t>Atbilstība</a:t>
            </a:r>
            <a:r>
              <a:rPr lang="lv-LV" sz="2800" dirty="0"/>
              <a:t> Jēzus </a:t>
            </a:r>
            <a:r>
              <a:rPr lang="lv-LV" sz="2800" b="1" dirty="0"/>
              <a:t>mācībai</a:t>
            </a:r>
            <a:r>
              <a:rPr lang="lv-LV" sz="2800" dirty="0"/>
              <a:t> - vai tā </a:t>
            </a:r>
            <a:r>
              <a:rPr lang="lv-LV" sz="2800" b="1" dirty="0"/>
              <a:t>pareizi sadzirdēta</a:t>
            </a:r>
            <a:r>
              <a:rPr lang="lv-LV" sz="2800" dirty="0"/>
              <a:t>.</a:t>
            </a:r>
          </a:p>
          <a:p>
            <a:pPr>
              <a:buFontTx/>
              <a:buChar char="•"/>
            </a:pPr>
            <a:endParaRPr lang="lv-LV" sz="2800" dirty="0"/>
          </a:p>
        </p:txBody>
      </p:sp>
      <p:pic>
        <p:nvPicPr>
          <p:cNvPr id="6149" name="Picture 5" descr="http://mormonchannel.org/sites/default/files/SS-NT-20-02.jpg"/>
          <p:cNvPicPr>
            <a:picLocks noChangeAspect="1" noChangeArrowheads="1"/>
          </p:cNvPicPr>
          <p:nvPr/>
        </p:nvPicPr>
        <p:blipFill>
          <a:blip r:embed="rId2"/>
          <a:srcRect/>
          <a:stretch>
            <a:fillRect/>
          </a:stretch>
        </p:blipFill>
        <p:spPr bwMode="auto">
          <a:xfrm>
            <a:off x="5572132" y="1571612"/>
            <a:ext cx="3571868" cy="44005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85750" y="0"/>
            <a:ext cx="9429750" cy="1052513"/>
          </a:xfrm>
        </p:spPr>
        <p:txBody>
          <a:bodyPr/>
          <a:lstStyle/>
          <a:p>
            <a:pPr algn="just" eaLnBrk="1" hangingPunct="1">
              <a:lnSpc>
                <a:spcPct val="80000"/>
              </a:lnSpc>
              <a:buFontTx/>
              <a:buNone/>
            </a:pPr>
            <a:r>
              <a:rPr lang="lv-LV" sz="2000" i="1" dirty="0" smtClean="0"/>
              <a:t>     </a:t>
            </a:r>
            <a:r>
              <a:rPr lang="lv-LV" sz="2800" i="1" dirty="0" smtClean="0"/>
              <a:t>36 Un Viņš tiem pavēlēja to nevienam nesacīt; bet, jo vairāk to aizliedza, jo vairāk tie to izpauda 37 un brīnījās ļoti par to un sacīja: "Viņš visas lietas ir labi darījis; Viņš dara, ka pat kurlie dzird un mēmie runā."</a:t>
            </a:r>
            <a:endParaRPr lang="lv-LV" sz="2600" dirty="0" smtClean="0"/>
          </a:p>
        </p:txBody>
      </p:sp>
      <p:sp>
        <p:nvSpPr>
          <p:cNvPr id="7" name="Rectangle 6"/>
          <p:cNvSpPr>
            <a:spLocks noChangeArrowheads="1"/>
          </p:cNvSpPr>
          <p:nvPr/>
        </p:nvSpPr>
        <p:spPr bwMode="auto">
          <a:xfrm>
            <a:off x="0" y="1428750"/>
            <a:ext cx="9286875" cy="1338263"/>
          </a:xfrm>
          <a:prstGeom prst="rect">
            <a:avLst/>
          </a:prstGeom>
          <a:noFill/>
          <a:ln w="9525">
            <a:noFill/>
            <a:miter lim="800000"/>
            <a:headEnd/>
            <a:tailEnd/>
          </a:ln>
        </p:spPr>
        <p:txBody>
          <a:bodyPr>
            <a:spAutoFit/>
          </a:bodyPr>
          <a:lstStyle/>
          <a:p>
            <a:r>
              <a:rPr lang="lv-LV" sz="2700" b="1"/>
              <a:t>Pūlis</a:t>
            </a:r>
            <a:r>
              <a:rPr lang="lv-LV" sz="2700"/>
              <a:t> atšķirībā no </a:t>
            </a:r>
            <a:r>
              <a:rPr lang="lv-LV" sz="2700" b="1"/>
              <a:t>farizejiem atzīst</a:t>
            </a:r>
            <a:r>
              <a:rPr lang="lv-LV" sz="2700"/>
              <a:t>, ka ir </a:t>
            </a:r>
            <a:r>
              <a:rPr lang="lv-LV" sz="2700" b="1"/>
              <a:t>noticis brīnums</a:t>
            </a:r>
            <a:r>
              <a:rPr lang="lv-LV" sz="2700"/>
              <a:t>. Viņi </a:t>
            </a:r>
            <a:r>
              <a:rPr lang="lv-LV" sz="2700" b="1"/>
              <a:t>paši</a:t>
            </a:r>
            <a:r>
              <a:rPr lang="lv-LV" sz="2700"/>
              <a:t> to </a:t>
            </a:r>
            <a:r>
              <a:rPr lang="lv-LV" sz="2700" b="1"/>
              <a:t>apzinādamies</a:t>
            </a:r>
            <a:r>
              <a:rPr lang="lv-LV" sz="2700"/>
              <a:t> vai </a:t>
            </a:r>
            <a:r>
              <a:rPr lang="lv-LV" sz="2700" b="1"/>
              <a:t>nē</a:t>
            </a:r>
            <a:r>
              <a:rPr lang="lv-LV" sz="2700"/>
              <a:t> ir bijuši </a:t>
            </a:r>
            <a:r>
              <a:rPr lang="lv-LV" sz="2700" b="1"/>
              <a:t>aculiecinieki</a:t>
            </a:r>
            <a:r>
              <a:rPr lang="lv-LV" sz="2700"/>
              <a:t> pie </a:t>
            </a:r>
            <a:r>
              <a:rPr lang="lv-LV" sz="2700" b="1"/>
              <a:t>mesiāniska</a:t>
            </a:r>
            <a:r>
              <a:rPr lang="lv-LV" sz="2700"/>
              <a:t> </a:t>
            </a:r>
            <a:r>
              <a:rPr lang="lv-LV" sz="2700" b="1"/>
              <a:t>pravietojuma piepildīšanās</a:t>
            </a:r>
            <a:r>
              <a:rPr lang="lv-LV" sz="2700"/>
              <a:t>:</a:t>
            </a:r>
          </a:p>
        </p:txBody>
      </p:sp>
      <p:pic>
        <p:nvPicPr>
          <p:cNvPr id="7173" name="Picture 5" descr="http://douglawrence.files.wordpress.com/2008/05/jccuresblindenh.jpg"/>
          <p:cNvPicPr>
            <a:picLocks noChangeAspect="1" noChangeArrowheads="1"/>
          </p:cNvPicPr>
          <p:nvPr/>
        </p:nvPicPr>
        <p:blipFill>
          <a:blip r:embed="rId2"/>
          <a:srcRect t="16837" b="6632"/>
          <a:stretch>
            <a:fillRect/>
          </a:stretch>
        </p:blipFill>
        <p:spPr bwMode="auto">
          <a:xfrm>
            <a:off x="357158" y="2714620"/>
            <a:ext cx="8486775" cy="41434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3"/>
                                        </p:tgtEl>
                                        <p:attrNameLst>
                                          <p:attrName>style.visibility</p:attrName>
                                        </p:attrNameLst>
                                      </p:cBhvr>
                                      <p:to>
                                        <p:strVal val="visible"/>
                                      </p:to>
                                    </p:set>
                                    <p:animEffect transition="in" filter="fade">
                                      <p:cBhvr>
                                        <p:cTn id="11" dur="2000"/>
                                        <p:tgtEl>
                                          <p:spTgt spid="7173"/>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857250"/>
            <a:ext cx="4714875" cy="5262563"/>
          </a:xfrm>
          <a:prstGeom prst="rect">
            <a:avLst/>
          </a:prstGeom>
          <a:noFill/>
          <a:ln w="9525">
            <a:noFill/>
            <a:miter lim="800000"/>
            <a:headEnd/>
            <a:tailEnd/>
          </a:ln>
        </p:spPr>
        <p:txBody>
          <a:bodyPr>
            <a:spAutoFit/>
          </a:bodyPr>
          <a:lstStyle/>
          <a:p>
            <a:pPr>
              <a:buFontTx/>
              <a:buChar char="•"/>
            </a:pPr>
            <a:r>
              <a:rPr lang="lv-LV" sz="2800"/>
              <a:t>Jēzus veiktā </a:t>
            </a:r>
            <a:r>
              <a:rPr lang="lv-LV" sz="2800" b="1"/>
              <a:t>dziedināšana</a:t>
            </a:r>
            <a:r>
              <a:rPr lang="lv-LV" sz="2800"/>
              <a:t> norāda uz kādām </a:t>
            </a:r>
            <a:r>
              <a:rPr lang="lv-LV" sz="2800" b="1"/>
              <a:t>konkrētām</a:t>
            </a:r>
            <a:r>
              <a:rPr lang="lv-LV" sz="2800"/>
              <a:t> </a:t>
            </a:r>
            <a:r>
              <a:rPr lang="lv-LV" sz="2800" b="1"/>
              <a:t>pārmaiņām</a:t>
            </a:r>
            <a:r>
              <a:rPr lang="lv-LV" sz="2800"/>
              <a:t>, ko </a:t>
            </a:r>
            <a:r>
              <a:rPr lang="lv-LV" sz="2800" b="1"/>
              <a:t>Jēzus grib redzēt</a:t>
            </a:r>
            <a:r>
              <a:rPr lang="lv-LV" sz="2800"/>
              <a:t> arī pie </a:t>
            </a:r>
            <a:r>
              <a:rPr lang="lv-LV" sz="2800" b="1"/>
              <a:t>saviem mācekļiem.</a:t>
            </a:r>
          </a:p>
          <a:p>
            <a:pPr>
              <a:buFontTx/>
              <a:buChar char="•"/>
            </a:pPr>
            <a:r>
              <a:rPr lang="lv-LV" sz="2800"/>
              <a:t>Šajā reizē Viņš </a:t>
            </a:r>
            <a:r>
              <a:rPr lang="lv-LV" sz="2800" b="1"/>
              <a:t>izceļ</a:t>
            </a:r>
            <a:r>
              <a:rPr lang="lv-LV" sz="2800"/>
              <a:t> </a:t>
            </a:r>
            <a:r>
              <a:rPr lang="lv-LV" sz="2800" b="1"/>
              <a:t>sadzirdēšanas nozīmi</a:t>
            </a:r>
            <a:r>
              <a:rPr lang="lv-LV" sz="2800"/>
              <a:t> un tālāk </a:t>
            </a:r>
            <a:r>
              <a:rPr lang="lv-LV" sz="2800" b="1"/>
              <a:t>runāšanas nozīmi</a:t>
            </a:r>
            <a:r>
              <a:rPr lang="lv-LV" sz="2800"/>
              <a:t>. </a:t>
            </a:r>
          </a:p>
          <a:p>
            <a:pPr>
              <a:buFontTx/>
              <a:buChar char="•"/>
            </a:pPr>
            <a:r>
              <a:rPr lang="lv-LV" sz="2800"/>
              <a:t>Jēzus </a:t>
            </a:r>
            <a:r>
              <a:rPr lang="lv-LV" sz="2800" b="1"/>
              <a:t>vārdu sadzirdēšana</a:t>
            </a:r>
            <a:r>
              <a:rPr lang="lv-LV" sz="2800"/>
              <a:t> ir kā </a:t>
            </a:r>
            <a:r>
              <a:rPr lang="lv-LV" sz="2800" b="1"/>
              <a:t>atslēga</a:t>
            </a:r>
            <a:r>
              <a:rPr lang="lv-LV" sz="2800"/>
              <a:t> </a:t>
            </a:r>
            <a:r>
              <a:rPr lang="lv-LV" sz="2800" b="1"/>
              <a:t>svētīgām</a:t>
            </a:r>
            <a:r>
              <a:rPr lang="lv-LV" sz="2800"/>
              <a:t> sirds </a:t>
            </a:r>
            <a:r>
              <a:rPr lang="lv-LV" sz="2800" b="1"/>
              <a:t>pārmaiņām</a:t>
            </a:r>
            <a:r>
              <a:rPr lang="lv-LV" sz="2800"/>
              <a:t> un </a:t>
            </a:r>
            <a:r>
              <a:rPr lang="lv-LV" sz="2800" b="1"/>
              <a:t>norisēm</a:t>
            </a:r>
            <a:r>
              <a:rPr lang="lv-LV" sz="2800"/>
              <a:t>. Āmen</a:t>
            </a:r>
          </a:p>
        </p:txBody>
      </p:sp>
      <p:sp>
        <p:nvSpPr>
          <p:cNvPr id="8196" name="AutoShape 7"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8197" name="AutoShape 9" descr="data:image/jpeg;base64,/9j/4AAQSkZJRgABAQAAAQABAAD/2wCEAAkGBhQSEBUUExQWFBUWGRwYFxgXGBgaHBoeGxwYHxwaGRoaHSYfGB0jGhocIC8gIycpLC0sGB8xNTAqNSYrLCkBCQoKDgwOGg8PGiokHyQqKiw0LywsLCwsLCwsLCwsKSwsLCwsLCwsLCwsLCwsLCwsLCwsLCwsLCwsLCwsLCwsLP/AABEIAMIBAwMBIgACEQEDEQH/xAAcAAACAgMBAQAAAAAAAAAAAAAFBgQHAAIDAQj/xABEEAACAQIDBQUFBgQFAwQDAQABAhEAAwQSIQUGMUFREyJhcYEHMpGhsSNCUsHR8BRisuEkM3KS8VOCohUlNNIXQ4MW/8QAGgEAAwEBAQEAAAAAAAAAAAAAAwQFAgEABv/EAC8RAAICAQMCBQIGAwEBAAAAAAABAhEDEiExBEEiMlFhcRPwBUKBkaHRI7HBMxT/2gAMAwEAAhEDEQA/AJXs/wBqXDgbUAsACvFfzYGmm3tV9e4wmDq1vp/rqnN0t87mHt9iiI8nNLTpoJGh4afOmu3vLiLojsk7w6vz9aXyYt7KmOcXFD3b2s7SCkkcDmT15+XxrvYxYPEODMwIPD/u8KWNn2sV73ZrH+o8xHWjeH2k1sBbltZMmQxjn1HhSk4Kgqt8IRPaY91sVZLFkXIQOImDrBPE8JjypUxGLYH3j8TR3fffNMXdRLaQlqQGmc0kSeGg0FLWJHenxqriWmCRPm7kzthsUwLyxg6jU6EcP35VHwmJYAks3LiTWO0zrw/elc5AEA+dGMEn+OYue80ctf79alYS6xb3iegk1CsgHgfXXWp+EjMB018/ChT4NxW54+JcsYLcTzNSFS4w94+eY/nXS5hQiG4XUBesz5RzPh+lBb+8TzFtANeJ1JnwiAKGm5cBKUeQxaZ20DN8T9a7PmWBnbhqSa5bFu3bvHIWAJ4H5QJ+VbbSxAc6QjgBSrGJI4kDmPGuW7o7odWQb+KcE99tDpryqLcxznQs2o6n9a2vKeY1iolwBRpRUCbJOHxzke+2nia7jFsD77eOpoSt2DUpWk144ScReckwzR5moq4l51duHU/rXa+/dqKizXTqRriMc4jvt8TXN8ZcI0dvia544axXoHcHlXjqNbeJufjafM863u7RuBT3m+NQ3uEE1zczNZOjZ7OdoN/FSzMTHASeOnjHHnVqvtF+6UBOve0bTQ8dP3NUpuptbsHcksMy5e7z1B4dNPpTjgN4WPuF+Hj+dJZsTnLUGxzqNDvd293IdsrHpIj9KlYTeC0VH2yyOInofEc6WcFtpwQezuOdZEDn5TUvDb75ZHYEHxIEescKV0O9k/4D9hL9qu2GL2UVjADOYke8fLoOHjSZb2g+USzfE05e0zE/xl60bQYlE74AzZT5rPx0pI/h4kGJB/f51UgqihCfLOtrGXMwGdj6mi64twvvN8aC4VgbgnqfofzogW4z0zGtmR53euscMhkmc39TV7UTYTnsFjhLRx/E1ZQ2FRX2yLhF62fED46VaGw7pXUCfeH6fCQaqzCr9osdRFWdgrgQuryvHTzruVeE30z5Hvd/EdqgOdtDwMcunMUrb9Y7uuEMF4U66xzA9JHqaN7m3STpquo148OXh+4pV3xSDPPPp8/70rCC1oZm6ixMax3zMiCdB4HpXT3tPCpD2pYnhNcbjZWEev8AeqJOIF48QOVcLcnlJrrduAk+PCsw1wzw0itGSRg00HrRXCW4PUzxg+FDtnzodTp0/tRJbpRGuclEgxGusUGYWAF3jxjNcyDgmkdTzY/T0obiUIPf4QNRP7FaC8bjksTqZMCSZ19edFA6XBChmYcp1nx7oj99K0tlR7zMmbt3VtsGGU668yRHDiKZN89gq1q3iLIABAlQTmBIEzyHWAaO7jbFCrNy2gzCRmCyNBE6eBpy2nhbeQTYtCF1hRp4jpSsslStDyx+FRKLu3z3JMzoeOhFRrpolvLeU4m8qCFV+6PHSfmD8aDvdzGm1xZOntJo3RZNSrVqGrhaXXzqaoytrXGdR5ik06fv5VDV4o1aw7XNB8+H7/WiP/4+u3FJDqGH3YMHwzRE1jUlsw6g2rQn4teBqK76jpR3eHdu/hQpuoyqeDaEE8xI0B8KXLl3TqeI/LzrV7AuDnfuSTHLSsUmCac92N3xAZ1DEmdeA9OEyPpTBvNu3b7HtVRAODADQHrxoTkrocXSTcNbKusnvA6jrTtsa4AcpnqKW8Zs5VKss5eYnh/amHZjDMhj7vx412XlF1Fp0x02fjCtvugFj3fE+Hw+tF9nbk3LwDXvs1kkBT3jPGY0A0FLuz0zFhJBW1cuLl0IIyAa/E+lN2w9sXh32Z2UAMyOULFZg9mS2YmNdRBiNJFJtUHd1sNmzNi2cMmWzbW2DqxA1Pix4k+dRdubNw1+064iylxTzyjNxAENxB8QaK274u21a2QUcSGHCDQTbqnIqA++4WfWCfSjTnKKVCcEpvcoHffdP+Bx4TU2379lo95SPD7wOh9DzoRmlnJ8o8hX0PvZu9axy9gcuYCbTfeRlGh8iBB9OcVQe0tk3cNca1eQrcnWeYJ95TzBphO0Z4GLd4/4a3PQ/wBRr2u+7hUYW2OPH+o1lcsIgHgtwsU3Y3FtEocrZhEQMja6yIDL8adt4NlXO0LtbuBIUhihAiIGonp59an7DxZGBsT1UDh9604PoQBVg4O5FhDJ1kfHMaNPHcdX6HIZHCWiud/5EjYWBD2ly3VBUEc+XivEj40tb7YEBP8A5GHLqQcqvLMADwEaHXgYmnmxtxVx74UoFPdIIy+8UDEEevy9aUvaFshEVojMz6eA1PyNIx8M0mNyeuLr0ES3iNTP74Vl24CDFQ3aJHPh/evRchTGvOn6ELNrd6DwBqQjgmOHzqEOFbpfHWK5R2whh9OHDnUPHbSLh7eoVYmT70ch0FSMIS+lpWuH8KqWOvUDhU0+zfaKulsW9XQ3C3IAkyCTGsQCBMSKxVbsIn2FvYjhcVbuqmdEOZ14SIOYeGhgUewl2x/HM+HBNkABQ0zwGbjr7xPHpzo++7P8Ds+61wA3GaNNYEA5QecFZ+NKmxrwWLg5GNYHy/Oh2pptDUYfTcU/WywdsbEtYrDh7TZLg6kmfDL+YoHjsLf2ZYa8L/ad9FCAsbYzBmPFidCmX1mpWE3os21aEvLII7RVET1kkDQnhpMUrbyb5vfsNhmRPeRs6E65QdYJOrTrQcam9mtg/UShFaovcDG6zksdSzFmPUkkmtEU5jXlh+7p+/3NSMPqTPHj9KeJFWS7Nw/KK6Z5Bn0rEILeApg3Y2A129ZkSrPEEcVUSfMcB60KclFWw0IuTpE3dHauFtIWvE5tCuVS2nhHPzo9hN7Azd1cgJ7rXi1pfORbZfnRbejBW1wbC2FDMwtW2GhBBGZ1/wBIBA6T40Kwm9D4JslxjcEZiSqliOE6ZSfPvHwpJuMt2t2PxU9O3CGBmu4nDsps4bFWzo2TER6HNbiRy1B5zVB47A5MUUAlRcyjXox/Sr8G18JikVirIXgLdQBSCTCgssNGbSGUrJ1FUxvNhSmPvd4kq7GTEnnJgASZpnE7VCk4tPcsDdrY9otDM7mOCAKo82Y/lTbtfYKHZ93sUAYKTJMkx/3aGP8AikjYm2mFpXy28qAZsxa4wHNsiEfOaMjei9ibFxLN64mhClbdkBtDPdgus8JPWhNpNsal9aSW5W95dSGE8QY+Bohs/Zd0BIXNCnh0OuvhNAnZxOYtx1P/ABFM+7+0Lht25u3IgwFdgBxImOPiKLk4tAVzuFbdp7FrEXWQrks5VJH/AFLltR/4lvh515h8Wtux2qWhizHe5gHkrCDAjlFG9uJ/7S2bMxcgSxJPvTPlA0FA9yNr2bWHuI7DO7kkQZgaAlgNBrQGrhqruGxvxNeoc3c3+GGwt17tv7A960tpHAVm960M/ItLAjQEt1Aqt94faPjMQOz7Q20WQFtd2J5M41b417vJi2uXuySRbtk5FnQTxIjTjPpFKl0jPA0+Wv6UxFbbimVKMnRMwt66hzdo4cmcwJBP/dMz40cxO1Ll6yEusbmXvKzklkJ00J1KnSV8AR4jLlj3FniZAI90zHzqXduZXdYMgxrxIHDzjSiWc0LuMW7gIw1sac/6mr2ttiITYU8NW/qasoZygxse7Gz8PIn7VAPSy35kVY+BuThrZJCiWM/yrKk6/wAoLVWuzl+xwVvkF7VvM5UHyU0674W3OFTDpIZkCGIHdyg3I5SQAn/9RTmRqMP1f8bAopyyKvT+xS3Yz4jH9sVnM7XHPQMD/wDZQOPCtvaTczW5GpFwa+jaD4UfwOzhZVFRgLoQBoPvc9Rx+8dec0t7862MzDLF0A/B9CPl6VN1appooOGnG/gri2gZjOkdedcbqxI5g8f351u94Tx9R51yxGKBeR4D5U+ibZzFoyFWWngP3wqwNxfZ5bxBBuuG55VPdHnzYnwiljYuzSy5zHeMDTkOMev0q2fZjYlXBiJII4zoIM8o8KxOVOgix1HUO2xt3rOGQLbtqvkAKn4jChxB06Ecqj4W9KhZ14Anw5H9amW2kUJvUBaaYjb8bHIw2q5lUktlGpHXzGulfPaB0JgZgdcs6gTr+nrX1+VnjVUe0L2YzdF/CIAGBW5bUAAHiGAHAEgA9DrzMZxxULGfrPIlF8+pWFvekLhitslHEspBYMDx1gx4etKll9dYY8avTZ/svs47ZinILWJBcZxK5ipiH/2xI1qotvbuXMHijh7yZHgEagyG4EEcRRIpcoxlnKTp9iGMx8x+9aJYLA3XUlbbNHEgEgetMe7W5YZ0F33oDQeCjSJUcz9OlW3Y2ABaC23ZdNHRguX/ALIysPAzQZ9Qk6QaOClctijMFg2a4iRBZgOsSQJNW9hcF2F5Qizkw8J/qZ4/IfCum00uRZzi3C3QXZBGcAMV8VEgEgniAOFFhbCsLraBLcE+uY/CKBkn9Rqg8I6F8iDv7tfs8RYw6n/JtyTP33M/RR8a9XEnEsAVUqLYWYElmKrx8Cx9VpaxCjFbTbtOF5iePu6GB5AQI8KL4Gwy2UI/6cwDqf8ANMgeBZfnW8iSSrkZwat0+DNtYcLibFtAQAURV5hQ7NpzkqR8vCh+/mxOzxBxCNntYkswaIKv962wOojjFGsBZRtqYjNq1tlKifwhQY9DOnMUc9pGGz7PzgD/ADEdvOCs/wDnx8K1jlTUQGdat0KPs9uJaul2aD2ZGsDmBAnif1p1wdu3Y7Q21gN9oVj6EaECeHKaQ9293+1OZgwDBhacRlDgSA+h0PDWPCi29lq5YNt0U2ku25dRMB10YEAx0MjjrWckdU9mExSUY+JCvcuHNeAVTPAnivEEr4waJblIGNxCJVRnE8QdRp4mf/HrQrDMWJ6mtGuvaeLUhtPdMAQQZPhNGkrWkC9/EWxvDgmOyVKnhGaOY4/n8qqFbqre1HAcDzPqCKuFtrf+z2lf3nt96OepH1E1TG05N9j00+FexyTi4g/FHf3DNm9buAG3bAcaEAnWeQE69RpUzZG7aXcU9nEJcBQ6/Z/Ug6eZEfmJ3b2glnGW3dWdE7wCRObkTPiatPDhxiGuujAOqwSAZjrlJ18JoOWThshrEvqclfb9bjphVR7TMUc5YaJnkwjlMUu2sQQwmDOnXUU4+0rGvcuLOgUggeB/4pKtmWYgQQpPrNGwtuFsV6iOidIfN37w/hk0/F/U1ZWu75IwyD/V82asrVGFIJ7sYI3L9heS2ba/FQx/qNPO3sR/iVRBwEk+Lf2A+VA/Z/a7LCnE3AT9mI6+6Jj0AApTsbbxOIxLvqAXiEOummUDoAMvpW+otx0398mulS+pqr74GTau3Hw+IRFS2TcyyTImTlBZhJYjj4cqg37qsTYv4b3zB75YHhGUgA8TIPlXLbO0EuNhwv3XBPxTn560ZxuDLFCurJc0Hmq8fLT40naSWw/GNt2xE2t7LftG/hL+ePeS5pHgLglSR5DzpO2tsK7hWy4i2yHipPBgPwsO6fSrwxhtrNonKI7S74TqFnqx18h41zx9q3tDCtauJFqMq/itmIV18ROvXUUxDNW0hTL0qauAjbFt92wo5KCfNgG/M1Yvs9thIjiS2Y9eFJlvZrWcSUKxHz6FeoI4flTZuLjJvMh45jHlA/T51yfmMV/jaG6+sExxH5UQtX5XMNZAaKh49O9ppJI9Y/tXbZBPZgNqVkH8qH+ZoWnvBMnI0iaxwDoedc8Pz862utGvQGiJ7WArcFbo2owq+LXD5/aPrQP2l7rLfsjEooa/hgzJIkMsd5SOcDUeI8aY930jD2x4E/Ek/nRAiZFejwjc3WRtepUm5wCp2jksz654HE9Y4TpHLhT1cxCqAB7rfvT60o7wbVw2Bxly1dYqrJmRAjkZWMwIEe9mHHhQHaXtXC2CuHQsyjKruIUchAnM3L8NJPFNztIoyyQkk7Gzbm07FpSMQ4USCq65iddQF14SI4a0sbV3y/iVKW8yJzUgFiBPeaOInoek1XWPxb3Lk3XL3DqxMadYGkdNKmIZTjwEyD6EU7DpqjzuC/8Apqd1sdsM844nhOk9NANPSnXEWJxNpLa8lbTkNPhwqtdoE2nt37Y7o0bzE8fMH5VY+52Oa8+bunMgGYkAroYPjNDzxqmN9LlU1L1uwecfl2rdeAQxYR1yKpj1NuPWi2+23V/g71he9JVkI5LIb6fWle5jP8S1pxFy1cuwfxA5ojodZ8jUQ35sEHkrD4AxW1HdMFJp2hx3Pxn+FWIzQZI4mR97rBHOo/tB2opsFcxLEHLz++v5A0rbt7ey2mXXT3Y5iZ+NRdsYt3OZ+Zj86Esb12w8skfpWvQnbPwyrhpJHauQAOg8vhXmNwQs2/enqeZI5DwFctiaDOTAXQeGks3oOHiRXZ7ovXEBWFJCCfugnU+dad6jkWtCY57Vw/2dlDwt2raR45VLf+RIquNvIVYkczqP0p93k3jtHEIEuKV7xJDCNZgT8KRtsX1JJBB0J66+dew6rbYLJWirALY7KQfDxn+9WpuxvPYGFV2uKjgQVGnpx0qnsS8mvLSmNCev0/Ou5cayKmAw53jbHbezeDt7oCg5VB48yf8Aig1loYMNdPrOnjwrTGvop6r+Vc7Q92J+7PrxijQioRpHMs3OTbH7d9x/DJJ/F/U1ZUbd6/8A4a368v5jWV5sykix9g31bC2rY9y1bRT4tlBP1quNrbNu4O/cEN2OYlGglIJmG5aTB8qtHYWE/wALZk6G0n9I51pi8lppZUOYGHyjvDmpPXqPKkIdTcm2htRvwxe5V3/qi9okNmMifMRr8RT5s7EEPdYgkT2g844fIUp7ybitP8Tge8oOZrI94dezn3h/KYOvOg2J9ohsW4t3LtxypVkuAZVOo1DKGBBngeutMtKdOJ2GXRqWQiY3fcqAqjtLtxzcuTwzEggTrwk+UAU17vb7LAS+othmyIwYFc3GGkArM6EyNOXOo8Gua7A4nWenCmW1dDELAKBpn8WkfDX602sMZInvq8ilzsXDtGxnVebKYHX/AE/vmPGhu5uJyYxwfxCPSQaCbE2s1/D4iyTN7DwVPNrZ1RvEjRSf9PMmiOz8UMqYhfeLAP8Ar6/lS07i9x+lOFruWptBgFkngQfyrpYUKdPvCfhUDHtNlz/ISK64FicOjNIYAEg+Ws9NJru1k1rwkrBvIrntm9ksXG5hTWWXXIMuve/MflUXbT9oi21OtxgPQEE+kVj8h5LxhDA2slpFPEKAa6K3eI8B+delq5XfeX98K3wD5FT2l7ljaGHOXS9aBa2Rz6ofAx8Yr56wzMCEfkxJ/wC0DQ9DP0r6tF/vuTwUfQSa+c99d2btjE3LmRuzufaBgDHe1PDh3prcHuESdfsL1o5nJPPSieJ0w7dSIqHYsgKSASfPQSKL7F2O2Lurb1VNM7/hBIGnIsZ0H5TTDkkrZlRcgShzYcE84Pypq3Cvlb9oTzI8xVhYP2N4LslBN4woAlgIMQTAEHWiGyvZbhrBUh7jMvAkrx8gvDwpbK1OFIY6fLHHJ6ilt4v8PtVmc93tFYk9CRP5/Co+N2gq5xbIYGfLUnr4Hh4U8e17cK+zriLKdqqg9plAlQNQzDieckcKqa1ipEc55V6G6Vmnk8T09yfsnFEX4PAg6eX00pgfZ/aKwbuqNQ3Qj6/38qWMKgDBp1Gn/NPmDQXMKAOYGpB5u+Y+Oij50PLLTTGenSkmmAsLnQZTA46zx14/ADw0otuxglv4jvkG3aUs86cdAvqfpWmPs5Vg69COXiDUTAXMuclXJYrIRVIlBpq3DieHWveZbGmtNIKYbZNlsS65FAy6AxxjTj8aXd4cKtslVA0nhU/C3z2rP2Ttw45fGeIigm37waSARx0IX8q7FSUuewObjo4FwyTHM6Ucw2zwIHAAan9+nzqPu1sztb6jlz8Op+H5UZxVmWIQQCTz+A9PqK0nvQLHibjroh3bfauEUcTA8NdfKeHpT7uZuQt8uWJGV48ICj5SYHlStsXAzeXwDN8P71dW6eAFq3lg5jBY/X60DPlpqKDLHpg5vkgYf2d27ahVJKjgeHHX86ynFCY0APKfKvKB9ST7iutgnd0zhrMGPsk/pFb7Z2IL9h0QhXOonhmjRo+tR9hL/gMMy8RZtz/tWp7XcwkaMKV1aZB971JlU4PbN/B3+xvqUfpJhvFTz6x8JovtrdvCbUQMe5d5OsSfBh976+dMm8uxLePsm1chbqgm1c4FWjQE9JiqlG8NyxfZLg7O5b7twDmRHfA6HjpVCD+otePkM5prRl/c9X2P4y075WtlDoHDTp4iAw+EcK9xW6l/AZDicuQtlVgZUTwB6eZA+pp53e3zFzKrESYg9fEGln237xApZwymST2j+AAIWfMkn0ouPPPXpaFs3TQxx1EPAYwYbamHZu6LyGxcngCfcJ8myfCj2Mi1ms8O+WjzjT41XW27j3UtXdZREZuUkIuYjyA/q6U57axBuNYxBIKXLagmfvLIb1Mq3/dRs0NTBdLm0xfyW9svHTYsE6yoWRyPCanEm7bdWQohzJBMM3ESOk8qVdzdqo1lQzDu6/D9/OmtmN1R2ZE/iOsT0HM/Kg43tuczRp7EfLfto1tF7QhZV9B3uEHUSY1nT0mo2w89y+WZSiWU7JZiWbTM2hjSIombospktwzDWCYJ6yfEnjXfCYoONVKtzUxI+Gla0g3N09uTq2pGlccRdAdfAMakKwNc8VgluDXykeYP5V6W62BppPcD3seBaKmc96VUDic0ifIAyTyAoiuHEEFZUCIImY8KX97ts/wZtm2iMxB94ngIiACKThvzi8RdgXOzHAIoA9J4/OhKSivF2HY4JZd47J+o27T9m+BuBnayLbNxZWZY1mQJy9eIIpE2B2JuXEwpJtLc+zZz/mESpUmIBdSSpP4V61B25vq5N2x2HeBKuXuuwkHUsOBEcp50J3G2uljFql5gqXe6WYDLmngwiArSRroO6dIrck5w3R2Mfpvkv3ZuNzqsSdIM8ehkciCNRU285AoHhsOxbusbdxdSp1Djkep/1ceRBIotYvZ1iBIMETwIrKTrSxacVdo3Y/ajoR8xFfO3tj3HGBxYvWgBYxDEgD7j8WXTkZzDwkcqv50KsTLx+HLMeWutVh7XsaHu2LLgpbQG8Sx1LtKCekLJ9a3DZs9GFtUVBhrgy8BMcqd929rf4ZVYDuuQfJtfqKWciM8rrroYj9/2o7u5s9rr3rS8cmceakf/AGruWKlHcdwtwlf6HfauIPejgOPp++NDNlY4ywzFRxVZIkmAfM5YOvQ0R20hS1LjLcGhB+tLlq8BB4Hn+/3xr2JLTRvPJqQcuX7YttLLmJgzE8P1pXxt1GeASQB0PHzoviNj3OZ4jMToOPjy9KH3Nm6iDJJjjWo12BZFLhombI2pbtW2JUhjpmBERrM85orsnDG5bU83Py0/vS0+Fi2fqR+/2DT7ungme3YVNbjwE10BiSx8FEsT/LQsu3Hcc6Sd7T4iglunsDtLt511Ct2SQJnLq3z0PkatDZ+z2tyI0y+94kDP8SCfM102DsK3hbS2bY0URJ4nqx8WNFrphT0pdQ1NyZPzdS57LgEvhZMgkSBw8hWVDbeEKSMp0r2uKmroE8M/QB7hY+bC2m4i2pHkVH50UxAZGJXiOI6ikrYW0OwtWbsaKihuuUhJPpoY6A07bSughLiGVMajmDwPkRQupx07Q9j83yavet3ACdPHofKlHfr2brjSt+1cy3FGVyBOZfHow60xPhRM8m4xXaziBb5mfKl4ZHB3FhZ401S/Y+fNt4O7s3EC2lxiOfLvDjA6EFWHg3hUDat837xuN3jAnvEz4dR68I8puPf/AHSt4yy1/W2yDVgJAgmCf5dTJ5TroNELae417ClLjReRoy3EEqSeAPQ+B6Va6bLHIlfJL6nHKHHH+iOuIVEyv9rduKQQNFQEGPKJ/wCaibtBicrGbY7oI4HXjr040QtWkRmWQ1w8SNQJ/SdBUm1gVAVZCKoOkST45Rr8aoaUT1JrYlYHbj2XZYJgsCOEwYP5fGm/Zu9+IdYS2wJHKflAmPUVV+J2tN24wWVLErMhv+f0rvgNuEN3szIOOVtR6Ean1pGeG3aK8cm25eWAwpZA96+tp+uYSI8/1olht57E5VuNeYaFlAj486rXdzBWcUA1u8Hy6lGBVyDxHGNOtWDsPZOHVItqM0kmTJnxoKhJKkenoe7GNceMswfLn8q7C5oCRE8udCW7eIUqp8V0qRfvnD2Wu3ruYIpJJULW4p9xWUUuCsfalh7lzGPdRhltWgG14BZZtOfv/wBqTNn7RDMDmyvMq3Jj4/rWu9O9LEXjmhr0rHg3H5fUUm7P2gyTIleY6eIrunVyORzLFUUWW95MezAFbOIClWJ4PHU8jI469OkJu8G7N+xcUvbYJoC33TPQjT51mH2uscVK8g8QPFSTKnwFFdn7YZzktsQT3SZdhB8CSG8oisxhLHxwElKOVe4zbnb4dhc/hLlzOFVOyJbgxGqI8SBPuzI+6Twq2tj7XtYpTEi4hyuCMrKeh6V8/b5br9hcBU9pmRWIgjLPI8tYnjwFb7F9o2LwgAI7fKAqG5mDgfhzrDMv8ryOkVteJKURXLGnTPoq4l1RIdSo/Epkf7Tr8q+Yt4NsnG3muOcxLmDESASRAkx3Y01ip+9ntkxuMtm1IsIdGW1ILf6mJzeggdZpV2fdgg/vl+lbiChyFWIWjOzcS+Cu2r0EuplhwzKw7y69VOnjUHdXCpicWLbiVAJ6ajy8J9Ypz2dibItWExqjsWlbd48Vykgq55CeDdOPCaFknTqrHYpSVs57zYtcRhgyHOqXGAfXVStt1npGcr4QBypBw2Ee9iLdu2udmbRRz1+nM0x4vH27ODayjq3aXXcBWB7vdC5iCYMLMeNRfZ7tJre0AVbLmUjS3nnw01HLUa1yNqLZ6a1OK7j9u7swXr93D4m2SEYrbuKIByxmUnrw89elK+9m7SW8WoRCilgoPIzz86srdzFKLWcd5m1LHmYidaT99cemcqXGdCr5NeGbjPDhy8aSxzeukOuNuWoU94dji0rLIYHMsjhMT9af/YnghdtviDr2arZtg/d7qlz6wvwPWkK1gL2LZbVoat94zCjQFmImAJ41bG425a4G3ZNq9N0d3ErLZXmdAraqUMQYEgH8VOUtNSEOolTqPceMPayjxNCN6trdlZYA6xOpj4nlrRm9eCqWJgAVU++eLGKuDMT2YbgpPe5a+A/Wl8jUagvtA+kwyyz1VwccLjlZcxJckkkgmOJ4acBw9KyieB2aq21VdAJgADqa9rSyRoelhnfb7/UBbEuDs7atwZV+aijWx9r9mP4a43XsieYn3fMcvA0sYY/ZW/8AQv8ASK0xWNW8vZsYuAd0/iA5f6qYzY1JCmGe9Fg4HGfdat7+GzHumPA/lShuptztHZLxlwO5yLDn5mR86n//AOussSpW8jDQ6CR5waj5MM1KkigmuQvtDa7YXDuCuZnBAB1UAjUnqPDnXDY2xW/9PtWmBJYSyno3KPKg1zatgtmLO0cBc7qzyJn3vKmDZ7lhnZgGPAloA4RC8ZjhRoxkoqPAOaivEIO0fZldW4/8OHI/AjAMJ5qSRmEnrNQtnbrX8KzXHssBMO1yJA+8SJk+PDnVt7PxySR2gzGFALax5dTp8qHb44y2cPiO8IZGHQEwFMEcy1UsXUS0qydLpYuZQ2Gtm7clgcpmNdPeHx0ajY3JulC6o2gJYryALDWPKoOwbM3Cp55vhpVubm7QC2b7H3VAmPFZjx1PzreTI48DUcK+kpMpZLd2w+ZLrIynukEiOfLjpTlur7Qbtkq12WzcTOhjiSOR1HCjW1N3Eu31sZdWDXLhjQZu9EeA0r3eb2VHDYa3dtOXggOmWMuYcQZ5EAR413UpLcW06GPe7e/aYmR3dDpBmQecHveB0geFK3tu24xWzhLbQD9rcjoNEH+6THgtHsFu8hwFuwQMyxkbSV01IPFZ1JqvN88DcGMVXJLIgXXUwJjhx0oWPImzssSe5W+MBZocydIHQHn61yezBIH741N2zay4iP5R8pH5VDwzZrkdT+v9qYsVfJ2sbJYuNOInw4c+lN+7OyHDhVUsR3pGg9TUHZ6w5BBK6aKCdB4D96VYOyLnaDKkBRrkmCR1PP150DPNxVIodLiV6gpicQt2FZFIEBiBLGPuk9NajpsbDi5mFhJggyJmTM9JrZGYnLlCwY0/PrUvF3QqyOPh4VNbppJlBxXcWd5/ZfaxH2mFItXf+mf8t/8AQf8A9c9OE9KrPa+zWw75HBQgwwPI+XrxGmo41eGz9oBkIJ1BlevlSp7R9hfxVntlAN20NerJ+eXj5E07hzNPTIQzdPScoiz7LEnHde4ab8ZiQqYZSFICXn1EwwnKY8Mx18aUfZfcCY3j7ysP/EmiGM2hmZGJgDDAerHWvTi3lfwv+ncL8C+f6Fbag75iOfhW27l50xVu4ihsmve4cOfTXStLy5jA1JMfHhVgbM9m161h+0DIwjPchgYABMCOMRyPWjzkkqYCCud8EfE7/X5yraVSepJ+Uca93c3Yu7RxJJnITL3Y00OqjqfAeHDjRrYHs3u4m8L177OwCYB9+5pplH3V/mPoOdWrgcEi20yoEAUABdAB0AigaVDyILl6l1V2DthbqWsMrKFEzIuRDERAB8tRHCD1mp2JWyDnaJAjNMH160M3i3isYa2bly5lVdJLQD4Dmx8BJqsMdvvf2jmXDjsLKSz3X94jkFQcCfP15UBzb2itvXsCx4pZJW27f7jtvnvYDYupYPeVCSZ4dD59BSMMRmwdo88uvxNR9mtms3R1B9eNe7LM4QdRpWa7vs1/ovYMKxJRj3THTZtwm0p6/qayuOxMSP4dJ6H6msr2lmZVbFvAqDZt+CL/AEilDeKy4ZWEiPP01po2Qe6g/kX6A0ZwWxlN93uKGVQmUNwLMQeB0PdBMVSnNQjZ8/jxubpFc4TeRGjOSlxeDjqOB01Bp12ZtixiHT+JXvxAu2zAbTg9E98Ny8Ndt27iWFF03gpKiJDdQNNDzolj9ycM5Xs17BhAzWhBI8RIB86QyZsUknur/gfhrW0jLWw7J1VtOMMdY6cPpU63YFlS/wBmEGrELoFAJOp8Ki4XdlrJhsS9xZ4MiZTw10AIMROtVbvXv/dZ8Tg0RUTPctFgXJIViOBYgTEGORoWOLyycIs5lyqCt9yE2/mJuYhlsGFdmKyoLalm4ngdeI4RRdsc/wDBojMzF5uvJ0MsezEfzHvHrpQPdfZwGoBF3j5+CgD5eHlUrb2IcXWtwAqKrKB0YBvgC5qxLF4UT8GV62n3OWy1yl28D+tOW57OyMkwn2bvrBhQ0jxmAIpOwt4Tl/FP1/tT3u3ZHZsqiCW7x46CBHhzoGTvZUe2NV9satn4HS5fPvusfHTT0j4U2bbXPhrg6R8iKB45slq2o+86L8TNHri5rTjqKA5XASmqkn7nmybA7BSRqdf0+VLuP3NTE4q/cckaALHz+gpyspCKPAVDUwtxvE/KuVUUgMZttv75Pn/2vbETC4uwtsQDZ1596ZPzNJWy7MXFbzqw/bSwN7DzGcrcnr9yPzpAwaws+B+tOQakk0YkqbTGvY1uUZzy0HiaZtmvntlBo0ZrTDRlYAgw38w0jgaXtn93CKTwY/Anr50Uw17Ilq6v3TBpXI3bfuV8cVoSfoMewtsC8mV9LoganVjEkRyMDTrrW+1MQV4cuNDN5djiTctuLbOquVkCHGqXF5GDxHQsOdbtj+2Y8O+qnThJUE0u4xT1ILC7pnAY3LeDahX5dCP1B+Roq13R+g0+NLuM7rDh3TInWjV49wQdGAJ8600tmEqnRWd1f4PHwugD5l8AwkDy1j0rTEY2VVeaoin0E1N3zWMUjjgyj4jQUJuLry90U9DdJkedxk4r1CewQnbLnIVZ1YiQviQOVWBjNrm89i3hSezVybqju27sH3THvKRmB5HMOMUo7q2QmGv3iATK2gTrl7SZaDoSFBjzFP27mz0CI5IVFAMzpCxAn6+tAzSp2OYYRePxFhYTb9m5aV7ZzKy5l8o5jkeII5EGg+09vO827QD3PwTCr/NdYe6PDifnVe7vYW//ABWIIvNh8LcuG5lTKHPGO8QTbzAZio1iJipGzdrTdu5O7bVWAUEweEk9W8TNHx9HPI3Kb29P7JU8kIOoK36ip7TNl3WudpcvdoRwVRlRAZkKJ01HGSTzJrpuFZjC3j10+AmK77zYztQZjUkfWuW5P/w7mvNq310Iwx1FVwO/hTc89v3J+yBKOPP517sBZssvMMRW+wvdY1mwzF+6vItIqVL836M+livI/lff7DDstItLPj9TWV3wtru+p+prKMpbE+a8TFrZtv7K2f5Fn/aPyott7HntsOJhVbOQOfdiT10MVA2ba7idMif0rXm8fuW36Aa+BX+1NZKbS+STh2t+lDvhMdmVdP3zNSdA4oJu7elAfur8ydfzop2stNQMlxe5Rq+Dtjj7lULhNh4i7jMRctWTdi5cB7wEy5mJ41ee0bhKLHKkzc7aYsXrltzwvXAT4l2Mn4050s3FykvYBkwLIkn7itbwN20clxLlm+O8qXNMwH/TbmQfEg9ZEVy3kxS3MU7cZtINBGs+Xh6SByq39/NmriMGWQA3LYNy2eYKiSAeWZQV+HSqQwlqbcmSzKGP1jroIHpViOZShROxYXHJqOGEXOW11VhHpoRVm7sWgLCHWWZj/wCRA+Q+VVvsuxkuEH7x+pqy92LBAtI2ghTx45gW1pXqOKKca+mn3Gzad7vYZTH+Zm+A0phtpmDa8Zpd2paBxVhea5mPlpTJgj3KDLlIRyeWya7gLPICq/25v2LC5Ehnc69B4Uwb37eFiyF4tckDy56VTe0sQXuwDrM9fKtvxSr0M4YUrYI9omOa7dQtxEj4zSujAINfumjG+Dk3D1ERS8bhygDnpTuNVFAMz8bH/BrOABHQf817h8SRhFddSGOceH7+tbYUj+GVetdd30zW71ogSRI4cfD4Uo3SbfqWUmtPwT8ev8RhQLbZWCEox8B7h8+XSuOxb827Tj8Kx6KBXLZjxZuJwKmR5RBHy+dctiY4dhbToDEeNDadNe5uLWpP2JWJuZ8x05z+/OpVvEl7aeQ+VQ1UQ3jXuzCexGmgYj515rYI3uhf3zaBbboSKA7Nu55njwimDfGwWsjTg/5Uv7GTU+opvF5SRnVZWNOwL8Ds+4Ve4h7xAhkDHMQeKgETOmgHOi+K2z9mBZdmsoYA1l2177HxOoGgGnohPPa6acvTmNOIpiwTfZE5ogSREyB+c0zgxRctcgObPJQ0RDH/AKjN7s82qJB/1XNWP+0R610wQyJodedBtiDMt0spW+X7SG0JU8IB4gRHy5UUxNzLZLDmPr+zVKG6RMlswHtzE6HwBY+gP60R3HM4P4/WlPbe0ZtMBJzGC3KBrA8etNW6Sxgl8vrUj8SlqVIu/gif1d/RhnYawr9J0qPhHjEtHhUjYX358aH39MQY5j86lpXKR9JJ1CL9yxcIkoCK8rhsa79gk+P1NZWUmlQlNeJgPCD/AA1s/wAif0itN8EjCgj8KfIrPymvcIf8NbH8i/0iu+8qZsCfBR84/SqOT8r9yLifmXsSd1L2fBnwKmjaiInoKXdx2jDvPQ/In8qOXH+lROrXjdFLC7R0x1w9meoMD1pA3o2U2Fx3Hu3xm8nWA3zg+o6VYBQMIPMj60l+1i8fsLi6lHJPkYn4wKJ0c/Fp9f6OZbStdtx83TxAuYZTxiAZ+fxqqt4dmnDY6/biVBJXyIlflp6U7+z3GCWSZVgGWgvtKT/GA/isrPoXH0p/E6bQDIqmxIwVovdAXiSqjz0/M1beysPlxSKYhfDmBEVVuxFOcMCwZWViRrABHe9P0q0t37LPfBB5EzpzomblA9fhoM4wFsZIHBPqaYsIDkFL2FY/xFwk6RHw/vTDibmS0x/CpPwFAa8YvleyRWG++PNzEeEmP9I4fr60mbPlr91uhj4AfnNHNu4ibx14ADj1/wCaB4chReYH3nI+ET+dbh5fkZSpr2F3bkliTBmflQIMYTn3hTJftZkmeZpeWyC4WT73xk092JuTzWPhaLKeRrXY9/LeAHMQeVdxZIspOmh19TQzOUZGHLQ0qkpJosSk4tMMY1CnbRpNto84mg+w8Rla3/MI+VNG1LMqrR74j4ilLZafaoo+4Y+Bj8q5ieqDPZPDkTQw7SlFA5s1T22c6ISBALZl8QQDpQfat43L6kcFIUfn+/CmK7tIQbbDS2BBnWgytJUMLxSYC2xh+0ssI194elJOAOXN1k1YabXsEmNSPu6/rSBjCBdcARBPpqaYwN8NCHVpWpJmtiw926RbE68eAHmT+9Ke93LYwqNePfuKCVPEKY0gHScxUTy5UqbMxYTDOB78hfiR+U01Xm+xKjUZFMdYIP1+lV8MFpsj5Jb0RdrHuWLq6PY0kcwSMysOJB4g8iT1r3bd3MMlvi0R5mom070rCjusNZ6UVwOz8ot3GEaCAR84ppJKxdlc7y4oteKRAt92OGvOnzdu1/hAP5RH78qX/afgguMDgAdqomBpIAB+UU3bvAfw8dAKgddae/qfR/gqTm37HTYQ1fzP5VFxduMQPEH6iu+wb8Nc6ljWm0tLqN1n6Uir+oy63eJP3/6Nuyf8lfX6msrNln7FfX6msrSQnLzMQbWMcW1GdvdH3j0rNuY25/DgZ3iRpmPQVlZTcvy/JGh+b4JGxMbcFgAO4GnBj+tTW2hcn/Mfh+I/rXlZUzN5mP4uDvb2jd/6j/7m/WlrejGO2UF2PmxPWsrK90//AKI9l8jJe5eMdVEOwgaQxHWuO92NuNfBZ2J7PmxPWsrKdj52Lz4XwC93sQwvSGMw2smeFO+xtoXQ7RcceTN4eNZWVrJz+wKPlN8JtO7nP2tz/e3Xzonjtq3uyf7W57v426edZWUN8s9LlFc47EubhlmOvU1CGIbs/ePE8zWVlFj5Ud7ka3ebsuJ4nmaFoftPWsrKYXDEpdhqvYp+yHebgOZqAt05W1PxrKygQ4KOTkPXsW/YL325czQPAXmF14Y8W5nqaysrGPhm8nmidNnYhtO8ffPM1Jv4l+0bvNw6msrK7LzGoeVAnAsZJnXNxodibhzvqaysphck+fkXydLLmRqeIpktYp8699uA5msrKcw+USyckLFYhi6yx49T1o1tHGPA77f7jWVlGfmMLgB74X2bs8zFtOZJ5DrRPZWKcWtGYepr2sqX1pZ/CfM/g4bKxLy3ebj1Nd8diXLpLMfU+FZWUq/OUk/8H36jDs3GP2S99uf3j1NZWVlYNPk//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pic>
        <p:nvPicPr>
          <p:cNvPr id="8203" name="Picture 11" descr="http://getfile7.posterous.com/getfile/files.posterous.com/jonelliff/5spLkSR6XowO3QqTQAnLO1J0mm4GTME5AYoAOkUhDtxTB7zSvUw8OsghZTrP/Ephphatha.jpg"/>
          <p:cNvPicPr>
            <a:picLocks noChangeAspect="1" noChangeArrowheads="1"/>
          </p:cNvPicPr>
          <p:nvPr/>
        </p:nvPicPr>
        <p:blipFill>
          <a:blip r:embed="rId2"/>
          <a:srcRect l="24545" r="30000"/>
          <a:stretch>
            <a:fillRect/>
          </a:stretch>
        </p:blipFill>
        <p:spPr bwMode="auto">
          <a:xfrm>
            <a:off x="4643438" y="857232"/>
            <a:ext cx="4429156" cy="5715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203"/>
                                        </p:tgtEl>
                                        <p:attrNameLst>
                                          <p:attrName>style.visibility</p:attrName>
                                        </p:attrNameLst>
                                      </p:cBhvr>
                                      <p:to>
                                        <p:strVal val="visible"/>
                                      </p:to>
                                    </p:set>
                                    <p:animEffect transition="in" filter="fade">
                                      <p:cBhvr>
                                        <p:cTn id="11" dur="2000"/>
                                        <p:tgtEl>
                                          <p:spTgt spid="820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7370</TotalTime>
  <Words>631</Words>
  <Application>Microsoft Office PowerPoint</Application>
  <PresentationFormat>On-screen Show (4:3)</PresentationFormat>
  <Paragraphs>33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Mk.7:31-37 Kurlmēmā dziedināšana</vt:lpstr>
      <vt:lpstr>Mk.7:31-37 Kurlmēmā dziedināšana</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64</cp:revision>
  <dcterms:created xsi:type="dcterms:W3CDTF">2010-10-07T14:46:11Z</dcterms:created>
  <dcterms:modified xsi:type="dcterms:W3CDTF">2018-09-17T14:51:31Z</dcterms:modified>
</cp:coreProperties>
</file>